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6" r:id="rId4"/>
    <p:sldId id="257" r:id="rId5"/>
  </p:sldIdLst>
  <p:sldSz cx="12192000" cy="6858000"/>
  <p:notesSz cx="6735763" cy="9866313"/>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Ingen stil, tabellrutenet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Ingen stil, ingen rutenet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3" d="100"/>
          <a:sy n="93" d="100"/>
        </p:scale>
        <p:origin x="-35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03B9EE6-B88F-4424-AC0D-3F271A7737B9}"/>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8194EAFA-27AF-4C48-9724-27E0F07A61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CBDDF345-CB9F-4784-A123-012E0A439BB7}"/>
              </a:ext>
            </a:extLst>
          </p:cNvPr>
          <p:cNvSpPr>
            <a:spLocks noGrp="1"/>
          </p:cNvSpPr>
          <p:nvPr>
            <p:ph type="dt" sz="half" idx="10"/>
          </p:nvPr>
        </p:nvSpPr>
        <p:spPr/>
        <p:txBody>
          <a:bodyPr/>
          <a:lstStyle/>
          <a:p>
            <a:fld id="{1D820CD6-91AF-40FE-BD82-A0262257FF90}" type="datetimeFigureOut">
              <a:rPr lang="nb-NO" smtClean="0"/>
              <a:t>10.01.2023</a:t>
            </a:fld>
            <a:endParaRPr lang="nb-NO"/>
          </a:p>
        </p:txBody>
      </p:sp>
      <p:sp>
        <p:nvSpPr>
          <p:cNvPr id="5" name="Plassholder for bunntekst 4">
            <a:extLst>
              <a:ext uri="{FF2B5EF4-FFF2-40B4-BE49-F238E27FC236}">
                <a16:creationId xmlns:a16="http://schemas.microsoft.com/office/drawing/2014/main" id="{1BF2783F-D4C8-4C81-9036-96116A8E3CB0}"/>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392FC8EF-08B8-4396-9B9B-8839820B4CD2}"/>
              </a:ext>
            </a:extLst>
          </p:cNvPr>
          <p:cNvSpPr>
            <a:spLocks noGrp="1"/>
          </p:cNvSpPr>
          <p:nvPr>
            <p:ph type="sldNum" sz="quarter" idx="12"/>
          </p:nvPr>
        </p:nvSpPr>
        <p:spPr/>
        <p:txBody>
          <a:bodyPr/>
          <a:lstStyle/>
          <a:p>
            <a:fld id="{C37D34BF-E455-4860-B200-9A709450EE51}" type="slidenum">
              <a:rPr lang="nb-NO" smtClean="0"/>
              <a:t>‹#›</a:t>
            </a:fld>
            <a:endParaRPr lang="nb-NO"/>
          </a:p>
        </p:txBody>
      </p:sp>
    </p:spTree>
    <p:extLst>
      <p:ext uri="{BB962C8B-B14F-4D97-AF65-F5344CB8AC3E}">
        <p14:creationId xmlns:p14="http://schemas.microsoft.com/office/powerpoint/2010/main" val="110033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0026EEA-FFEB-4AC1-B613-C0EA66492F83}"/>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B954C585-850D-41F6-81B4-03868D0D33B1}"/>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76DAE064-9A89-404B-9F28-E094C964435A}"/>
              </a:ext>
            </a:extLst>
          </p:cNvPr>
          <p:cNvSpPr>
            <a:spLocks noGrp="1"/>
          </p:cNvSpPr>
          <p:nvPr>
            <p:ph type="dt" sz="half" idx="10"/>
          </p:nvPr>
        </p:nvSpPr>
        <p:spPr/>
        <p:txBody>
          <a:bodyPr/>
          <a:lstStyle/>
          <a:p>
            <a:fld id="{1D820CD6-91AF-40FE-BD82-A0262257FF90}" type="datetimeFigureOut">
              <a:rPr lang="nb-NO" smtClean="0"/>
              <a:t>10.01.2023</a:t>
            </a:fld>
            <a:endParaRPr lang="nb-NO"/>
          </a:p>
        </p:txBody>
      </p:sp>
      <p:sp>
        <p:nvSpPr>
          <p:cNvPr id="5" name="Plassholder for bunntekst 4">
            <a:extLst>
              <a:ext uri="{FF2B5EF4-FFF2-40B4-BE49-F238E27FC236}">
                <a16:creationId xmlns:a16="http://schemas.microsoft.com/office/drawing/2014/main" id="{3E133C27-6BC6-4866-BC33-9E624847D315}"/>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1C2303A-9A36-427F-B14A-F07299D0E0DA}"/>
              </a:ext>
            </a:extLst>
          </p:cNvPr>
          <p:cNvSpPr>
            <a:spLocks noGrp="1"/>
          </p:cNvSpPr>
          <p:nvPr>
            <p:ph type="sldNum" sz="quarter" idx="12"/>
          </p:nvPr>
        </p:nvSpPr>
        <p:spPr/>
        <p:txBody>
          <a:bodyPr/>
          <a:lstStyle/>
          <a:p>
            <a:fld id="{C37D34BF-E455-4860-B200-9A709450EE51}" type="slidenum">
              <a:rPr lang="nb-NO" smtClean="0"/>
              <a:t>‹#›</a:t>
            </a:fld>
            <a:endParaRPr lang="nb-NO"/>
          </a:p>
        </p:txBody>
      </p:sp>
    </p:spTree>
    <p:extLst>
      <p:ext uri="{BB962C8B-B14F-4D97-AF65-F5344CB8AC3E}">
        <p14:creationId xmlns:p14="http://schemas.microsoft.com/office/powerpoint/2010/main" val="1479384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507A840B-EC3A-47AE-8FB8-BB30738BBB49}"/>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B7B79903-047E-4E73-B771-EEBCFA9E19D7}"/>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6110143E-F7AB-4B4B-BC3D-AB759DBF2DE1}"/>
              </a:ext>
            </a:extLst>
          </p:cNvPr>
          <p:cNvSpPr>
            <a:spLocks noGrp="1"/>
          </p:cNvSpPr>
          <p:nvPr>
            <p:ph type="dt" sz="half" idx="10"/>
          </p:nvPr>
        </p:nvSpPr>
        <p:spPr/>
        <p:txBody>
          <a:bodyPr/>
          <a:lstStyle/>
          <a:p>
            <a:fld id="{1D820CD6-91AF-40FE-BD82-A0262257FF90}" type="datetimeFigureOut">
              <a:rPr lang="nb-NO" smtClean="0"/>
              <a:t>10.01.2023</a:t>
            </a:fld>
            <a:endParaRPr lang="nb-NO"/>
          </a:p>
        </p:txBody>
      </p:sp>
      <p:sp>
        <p:nvSpPr>
          <p:cNvPr id="5" name="Plassholder for bunntekst 4">
            <a:extLst>
              <a:ext uri="{FF2B5EF4-FFF2-40B4-BE49-F238E27FC236}">
                <a16:creationId xmlns:a16="http://schemas.microsoft.com/office/drawing/2014/main" id="{8346719B-97D1-44DE-9D65-CC0D0D768D10}"/>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35C46F8-A1F0-4F6E-A508-9790CF14AB4A}"/>
              </a:ext>
            </a:extLst>
          </p:cNvPr>
          <p:cNvSpPr>
            <a:spLocks noGrp="1"/>
          </p:cNvSpPr>
          <p:nvPr>
            <p:ph type="sldNum" sz="quarter" idx="12"/>
          </p:nvPr>
        </p:nvSpPr>
        <p:spPr/>
        <p:txBody>
          <a:bodyPr/>
          <a:lstStyle/>
          <a:p>
            <a:fld id="{C37D34BF-E455-4860-B200-9A709450EE51}" type="slidenum">
              <a:rPr lang="nb-NO" smtClean="0"/>
              <a:t>‹#›</a:t>
            </a:fld>
            <a:endParaRPr lang="nb-NO"/>
          </a:p>
        </p:txBody>
      </p:sp>
    </p:spTree>
    <p:extLst>
      <p:ext uri="{BB962C8B-B14F-4D97-AF65-F5344CB8AC3E}">
        <p14:creationId xmlns:p14="http://schemas.microsoft.com/office/powerpoint/2010/main" val="3826126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6DD099D-A024-42DF-BD6F-F7A1489155C1}"/>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0B97E2A0-608C-4D7A-BFF7-F89C9085B5E6}"/>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1A23D2C2-6DB0-472F-B708-D74C1F2D5115}"/>
              </a:ext>
            </a:extLst>
          </p:cNvPr>
          <p:cNvSpPr>
            <a:spLocks noGrp="1"/>
          </p:cNvSpPr>
          <p:nvPr>
            <p:ph type="dt" sz="half" idx="10"/>
          </p:nvPr>
        </p:nvSpPr>
        <p:spPr/>
        <p:txBody>
          <a:bodyPr/>
          <a:lstStyle/>
          <a:p>
            <a:fld id="{1D820CD6-91AF-40FE-BD82-A0262257FF90}" type="datetimeFigureOut">
              <a:rPr lang="nb-NO" smtClean="0"/>
              <a:t>10.01.2023</a:t>
            </a:fld>
            <a:endParaRPr lang="nb-NO"/>
          </a:p>
        </p:txBody>
      </p:sp>
      <p:sp>
        <p:nvSpPr>
          <p:cNvPr id="5" name="Plassholder for bunntekst 4">
            <a:extLst>
              <a:ext uri="{FF2B5EF4-FFF2-40B4-BE49-F238E27FC236}">
                <a16:creationId xmlns:a16="http://schemas.microsoft.com/office/drawing/2014/main" id="{6A9D2444-CD5A-42D9-9A03-41B79AD6636D}"/>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44DE1C91-A488-4057-81F0-5B1F8C33D260}"/>
              </a:ext>
            </a:extLst>
          </p:cNvPr>
          <p:cNvSpPr>
            <a:spLocks noGrp="1"/>
          </p:cNvSpPr>
          <p:nvPr>
            <p:ph type="sldNum" sz="quarter" idx="12"/>
          </p:nvPr>
        </p:nvSpPr>
        <p:spPr/>
        <p:txBody>
          <a:bodyPr/>
          <a:lstStyle/>
          <a:p>
            <a:fld id="{C37D34BF-E455-4860-B200-9A709450EE51}" type="slidenum">
              <a:rPr lang="nb-NO" smtClean="0"/>
              <a:t>‹#›</a:t>
            </a:fld>
            <a:endParaRPr lang="nb-NO"/>
          </a:p>
        </p:txBody>
      </p:sp>
    </p:spTree>
    <p:extLst>
      <p:ext uri="{BB962C8B-B14F-4D97-AF65-F5344CB8AC3E}">
        <p14:creationId xmlns:p14="http://schemas.microsoft.com/office/powerpoint/2010/main" val="2463391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C63C96C-01CF-4887-8379-7BB8A940D8C5}"/>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DFB5F97A-7DDD-469E-B62C-11171F6E0B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03BA22DA-0BDA-4E10-84D3-6C83CB8F128E}"/>
              </a:ext>
            </a:extLst>
          </p:cNvPr>
          <p:cNvSpPr>
            <a:spLocks noGrp="1"/>
          </p:cNvSpPr>
          <p:nvPr>
            <p:ph type="dt" sz="half" idx="10"/>
          </p:nvPr>
        </p:nvSpPr>
        <p:spPr/>
        <p:txBody>
          <a:bodyPr/>
          <a:lstStyle/>
          <a:p>
            <a:fld id="{1D820CD6-91AF-40FE-BD82-A0262257FF90}" type="datetimeFigureOut">
              <a:rPr lang="nb-NO" smtClean="0"/>
              <a:t>10.01.2023</a:t>
            </a:fld>
            <a:endParaRPr lang="nb-NO"/>
          </a:p>
        </p:txBody>
      </p:sp>
      <p:sp>
        <p:nvSpPr>
          <p:cNvPr id="5" name="Plassholder for bunntekst 4">
            <a:extLst>
              <a:ext uri="{FF2B5EF4-FFF2-40B4-BE49-F238E27FC236}">
                <a16:creationId xmlns:a16="http://schemas.microsoft.com/office/drawing/2014/main" id="{5D5BB8ED-BAB5-4574-8D2D-60FDC2B78B5B}"/>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C93FDB7-F77B-403E-BA81-99174631E44D}"/>
              </a:ext>
            </a:extLst>
          </p:cNvPr>
          <p:cNvSpPr>
            <a:spLocks noGrp="1"/>
          </p:cNvSpPr>
          <p:nvPr>
            <p:ph type="sldNum" sz="quarter" idx="12"/>
          </p:nvPr>
        </p:nvSpPr>
        <p:spPr/>
        <p:txBody>
          <a:bodyPr/>
          <a:lstStyle/>
          <a:p>
            <a:fld id="{C37D34BF-E455-4860-B200-9A709450EE51}" type="slidenum">
              <a:rPr lang="nb-NO" smtClean="0"/>
              <a:t>‹#›</a:t>
            </a:fld>
            <a:endParaRPr lang="nb-NO"/>
          </a:p>
        </p:txBody>
      </p:sp>
    </p:spTree>
    <p:extLst>
      <p:ext uri="{BB962C8B-B14F-4D97-AF65-F5344CB8AC3E}">
        <p14:creationId xmlns:p14="http://schemas.microsoft.com/office/powerpoint/2010/main" val="3416320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0D9129-50E0-4125-BCFD-F3EE90E71EF0}"/>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FC0E4423-296E-4AB7-A861-D65FD1BF96A9}"/>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B91C7E65-72B9-48B1-B317-54E9BAFA4937}"/>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9C240604-3583-45FF-87D5-14AC6E7413FE}"/>
              </a:ext>
            </a:extLst>
          </p:cNvPr>
          <p:cNvSpPr>
            <a:spLocks noGrp="1"/>
          </p:cNvSpPr>
          <p:nvPr>
            <p:ph type="dt" sz="half" idx="10"/>
          </p:nvPr>
        </p:nvSpPr>
        <p:spPr/>
        <p:txBody>
          <a:bodyPr/>
          <a:lstStyle/>
          <a:p>
            <a:fld id="{1D820CD6-91AF-40FE-BD82-A0262257FF90}" type="datetimeFigureOut">
              <a:rPr lang="nb-NO" smtClean="0"/>
              <a:t>10.01.2023</a:t>
            </a:fld>
            <a:endParaRPr lang="nb-NO"/>
          </a:p>
        </p:txBody>
      </p:sp>
      <p:sp>
        <p:nvSpPr>
          <p:cNvPr id="6" name="Plassholder for bunntekst 5">
            <a:extLst>
              <a:ext uri="{FF2B5EF4-FFF2-40B4-BE49-F238E27FC236}">
                <a16:creationId xmlns:a16="http://schemas.microsoft.com/office/drawing/2014/main" id="{CD900A40-B430-4FB5-AE5A-65E743965DDF}"/>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1D2B024C-27A9-4A27-949B-DF951D06B23E}"/>
              </a:ext>
            </a:extLst>
          </p:cNvPr>
          <p:cNvSpPr>
            <a:spLocks noGrp="1"/>
          </p:cNvSpPr>
          <p:nvPr>
            <p:ph type="sldNum" sz="quarter" idx="12"/>
          </p:nvPr>
        </p:nvSpPr>
        <p:spPr/>
        <p:txBody>
          <a:bodyPr/>
          <a:lstStyle/>
          <a:p>
            <a:fld id="{C37D34BF-E455-4860-B200-9A709450EE51}" type="slidenum">
              <a:rPr lang="nb-NO" smtClean="0"/>
              <a:t>‹#›</a:t>
            </a:fld>
            <a:endParaRPr lang="nb-NO"/>
          </a:p>
        </p:txBody>
      </p:sp>
    </p:spTree>
    <p:extLst>
      <p:ext uri="{BB962C8B-B14F-4D97-AF65-F5344CB8AC3E}">
        <p14:creationId xmlns:p14="http://schemas.microsoft.com/office/powerpoint/2010/main" val="1904074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776B86E-111F-4DD0-AFFA-68EFA1F50E65}"/>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4AD20668-3AFC-4F3F-84D4-2BEF4D8C5A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F5F004BF-498E-4C31-96B3-50E9635F8CFD}"/>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9151B5DA-7B71-4C4A-A9C8-A129411E29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C9942264-E08A-4554-BC3D-5A6CA6A92807}"/>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F5F816AF-415F-4D64-B65C-E27D540E1806}"/>
              </a:ext>
            </a:extLst>
          </p:cNvPr>
          <p:cNvSpPr>
            <a:spLocks noGrp="1"/>
          </p:cNvSpPr>
          <p:nvPr>
            <p:ph type="dt" sz="half" idx="10"/>
          </p:nvPr>
        </p:nvSpPr>
        <p:spPr/>
        <p:txBody>
          <a:bodyPr/>
          <a:lstStyle/>
          <a:p>
            <a:fld id="{1D820CD6-91AF-40FE-BD82-A0262257FF90}" type="datetimeFigureOut">
              <a:rPr lang="nb-NO" smtClean="0"/>
              <a:t>10.01.2023</a:t>
            </a:fld>
            <a:endParaRPr lang="nb-NO"/>
          </a:p>
        </p:txBody>
      </p:sp>
      <p:sp>
        <p:nvSpPr>
          <p:cNvPr id="8" name="Plassholder for bunntekst 7">
            <a:extLst>
              <a:ext uri="{FF2B5EF4-FFF2-40B4-BE49-F238E27FC236}">
                <a16:creationId xmlns:a16="http://schemas.microsoft.com/office/drawing/2014/main" id="{2A5056E9-2A6D-4AB8-B2ED-9AB36618CFC2}"/>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68D59464-EC26-4608-ADC0-615807333555}"/>
              </a:ext>
            </a:extLst>
          </p:cNvPr>
          <p:cNvSpPr>
            <a:spLocks noGrp="1"/>
          </p:cNvSpPr>
          <p:nvPr>
            <p:ph type="sldNum" sz="quarter" idx="12"/>
          </p:nvPr>
        </p:nvSpPr>
        <p:spPr/>
        <p:txBody>
          <a:bodyPr/>
          <a:lstStyle/>
          <a:p>
            <a:fld id="{C37D34BF-E455-4860-B200-9A709450EE51}" type="slidenum">
              <a:rPr lang="nb-NO" smtClean="0"/>
              <a:t>‹#›</a:t>
            </a:fld>
            <a:endParaRPr lang="nb-NO"/>
          </a:p>
        </p:txBody>
      </p:sp>
    </p:spTree>
    <p:extLst>
      <p:ext uri="{BB962C8B-B14F-4D97-AF65-F5344CB8AC3E}">
        <p14:creationId xmlns:p14="http://schemas.microsoft.com/office/powerpoint/2010/main" val="938301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D0FF8B1-5217-47C8-877E-6F1D5B7E76AE}"/>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39A12C52-E23B-4F34-8D3B-C256C1DD5806}"/>
              </a:ext>
            </a:extLst>
          </p:cNvPr>
          <p:cNvSpPr>
            <a:spLocks noGrp="1"/>
          </p:cNvSpPr>
          <p:nvPr>
            <p:ph type="dt" sz="half" idx="10"/>
          </p:nvPr>
        </p:nvSpPr>
        <p:spPr/>
        <p:txBody>
          <a:bodyPr/>
          <a:lstStyle/>
          <a:p>
            <a:fld id="{1D820CD6-91AF-40FE-BD82-A0262257FF90}" type="datetimeFigureOut">
              <a:rPr lang="nb-NO" smtClean="0"/>
              <a:t>10.01.2023</a:t>
            </a:fld>
            <a:endParaRPr lang="nb-NO"/>
          </a:p>
        </p:txBody>
      </p:sp>
      <p:sp>
        <p:nvSpPr>
          <p:cNvPr id="4" name="Plassholder for bunntekst 3">
            <a:extLst>
              <a:ext uri="{FF2B5EF4-FFF2-40B4-BE49-F238E27FC236}">
                <a16:creationId xmlns:a16="http://schemas.microsoft.com/office/drawing/2014/main" id="{F29BB5C1-B0B7-4F1C-8400-D0F8B8BD27C3}"/>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6A4400D6-EC71-4238-8430-2F37337E671E}"/>
              </a:ext>
            </a:extLst>
          </p:cNvPr>
          <p:cNvSpPr>
            <a:spLocks noGrp="1"/>
          </p:cNvSpPr>
          <p:nvPr>
            <p:ph type="sldNum" sz="quarter" idx="12"/>
          </p:nvPr>
        </p:nvSpPr>
        <p:spPr/>
        <p:txBody>
          <a:bodyPr/>
          <a:lstStyle/>
          <a:p>
            <a:fld id="{C37D34BF-E455-4860-B200-9A709450EE51}" type="slidenum">
              <a:rPr lang="nb-NO" smtClean="0"/>
              <a:t>‹#›</a:t>
            </a:fld>
            <a:endParaRPr lang="nb-NO"/>
          </a:p>
        </p:txBody>
      </p:sp>
    </p:spTree>
    <p:extLst>
      <p:ext uri="{BB962C8B-B14F-4D97-AF65-F5344CB8AC3E}">
        <p14:creationId xmlns:p14="http://schemas.microsoft.com/office/powerpoint/2010/main" val="3671828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866AEC0D-38A1-4C86-8073-C38A49402F4A}"/>
              </a:ext>
            </a:extLst>
          </p:cNvPr>
          <p:cNvSpPr>
            <a:spLocks noGrp="1"/>
          </p:cNvSpPr>
          <p:nvPr>
            <p:ph type="dt" sz="half" idx="10"/>
          </p:nvPr>
        </p:nvSpPr>
        <p:spPr/>
        <p:txBody>
          <a:bodyPr/>
          <a:lstStyle/>
          <a:p>
            <a:fld id="{1D820CD6-91AF-40FE-BD82-A0262257FF90}" type="datetimeFigureOut">
              <a:rPr lang="nb-NO" smtClean="0"/>
              <a:t>10.01.2023</a:t>
            </a:fld>
            <a:endParaRPr lang="nb-NO"/>
          </a:p>
        </p:txBody>
      </p:sp>
      <p:sp>
        <p:nvSpPr>
          <p:cNvPr id="3" name="Plassholder for bunntekst 2">
            <a:extLst>
              <a:ext uri="{FF2B5EF4-FFF2-40B4-BE49-F238E27FC236}">
                <a16:creationId xmlns:a16="http://schemas.microsoft.com/office/drawing/2014/main" id="{9B422154-C3B3-4F0C-A727-093B7BC9767E}"/>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6C1D1F15-E679-490D-A58C-017163B3D2BF}"/>
              </a:ext>
            </a:extLst>
          </p:cNvPr>
          <p:cNvSpPr>
            <a:spLocks noGrp="1"/>
          </p:cNvSpPr>
          <p:nvPr>
            <p:ph type="sldNum" sz="quarter" idx="12"/>
          </p:nvPr>
        </p:nvSpPr>
        <p:spPr/>
        <p:txBody>
          <a:bodyPr/>
          <a:lstStyle/>
          <a:p>
            <a:fld id="{C37D34BF-E455-4860-B200-9A709450EE51}" type="slidenum">
              <a:rPr lang="nb-NO" smtClean="0"/>
              <a:t>‹#›</a:t>
            </a:fld>
            <a:endParaRPr lang="nb-NO"/>
          </a:p>
        </p:txBody>
      </p:sp>
    </p:spTree>
    <p:extLst>
      <p:ext uri="{BB962C8B-B14F-4D97-AF65-F5344CB8AC3E}">
        <p14:creationId xmlns:p14="http://schemas.microsoft.com/office/powerpoint/2010/main" val="3971768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0251DD-BB7B-48E8-9965-E2F870D1C883}"/>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5CC18945-DDEF-44DA-BB6E-5B2A2E300C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0DA1C2C6-A2ED-47A3-B773-6A23920D4F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8BAB92E4-73D1-447E-BDCB-3BCD37B49DEA}"/>
              </a:ext>
            </a:extLst>
          </p:cNvPr>
          <p:cNvSpPr>
            <a:spLocks noGrp="1"/>
          </p:cNvSpPr>
          <p:nvPr>
            <p:ph type="dt" sz="half" idx="10"/>
          </p:nvPr>
        </p:nvSpPr>
        <p:spPr/>
        <p:txBody>
          <a:bodyPr/>
          <a:lstStyle/>
          <a:p>
            <a:fld id="{1D820CD6-91AF-40FE-BD82-A0262257FF90}" type="datetimeFigureOut">
              <a:rPr lang="nb-NO" smtClean="0"/>
              <a:t>10.01.2023</a:t>
            </a:fld>
            <a:endParaRPr lang="nb-NO"/>
          </a:p>
        </p:txBody>
      </p:sp>
      <p:sp>
        <p:nvSpPr>
          <p:cNvPr id="6" name="Plassholder for bunntekst 5">
            <a:extLst>
              <a:ext uri="{FF2B5EF4-FFF2-40B4-BE49-F238E27FC236}">
                <a16:creationId xmlns:a16="http://schemas.microsoft.com/office/drawing/2014/main" id="{A880E7A7-6568-4AFD-A097-8836A6030B15}"/>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C85437F4-6650-4779-B7E1-5E85C215E0B0}"/>
              </a:ext>
            </a:extLst>
          </p:cNvPr>
          <p:cNvSpPr>
            <a:spLocks noGrp="1"/>
          </p:cNvSpPr>
          <p:nvPr>
            <p:ph type="sldNum" sz="quarter" idx="12"/>
          </p:nvPr>
        </p:nvSpPr>
        <p:spPr/>
        <p:txBody>
          <a:bodyPr/>
          <a:lstStyle/>
          <a:p>
            <a:fld id="{C37D34BF-E455-4860-B200-9A709450EE51}" type="slidenum">
              <a:rPr lang="nb-NO" smtClean="0"/>
              <a:t>‹#›</a:t>
            </a:fld>
            <a:endParaRPr lang="nb-NO"/>
          </a:p>
        </p:txBody>
      </p:sp>
    </p:spTree>
    <p:extLst>
      <p:ext uri="{BB962C8B-B14F-4D97-AF65-F5344CB8AC3E}">
        <p14:creationId xmlns:p14="http://schemas.microsoft.com/office/powerpoint/2010/main" val="1463784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113A33B-BBD6-4A22-B477-486D6A09BDB5}"/>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C3BEA95F-9D52-49C0-A6E1-B552E21A39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4B922342-B820-44CB-90C8-9E2C538460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7B9728BD-C48D-47FC-9C4E-251EFFC238B1}"/>
              </a:ext>
            </a:extLst>
          </p:cNvPr>
          <p:cNvSpPr>
            <a:spLocks noGrp="1"/>
          </p:cNvSpPr>
          <p:nvPr>
            <p:ph type="dt" sz="half" idx="10"/>
          </p:nvPr>
        </p:nvSpPr>
        <p:spPr/>
        <p:txBody>
          <a:bodyPr/>
          <a:lstStyle/>
          <a:p>
            <a:fld id="{1D820CD6-91AF-40FE-BD82-A0262257FF90}" type="datetimeFigureOut">
              <a:rPr lang="nb-NO" smtClean="0"/>
              <a:t>10.01.2023</a:t>
            </a:fld>
            <a:endParaRPr lang="nb-NO"/>
          </a:p>
        </p:txBody>
      </p:sp>
      <p:sp>
        <p:nvSpPr>
          <p:cNvPr id="6" name="Plassholder for bunntekst 5">
            <a:extLst>
              <a:ext uri="{FF2B5EF4-FFF2-40B4-BE49-F238E27FC236}">
                <a16:creationId xmlns:a16="http://schemas.microsoft.com/office/drawing/2014/main" id="{8AC7B84C-5452-45FA-9A93-8B83E7180910}"/>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E9F473C1-200F-42CB-BFD8-A6E14BBA82B4}"/>
              </a:ext>
            </a:extLst>
          </p:cNvPr>
          <p:cNvSpPr>
            <a:spLocks noGrp="1"/>
          </p:cNvSpPr>
          <p:nvPr>
            <p:ph type="sldNum" sz="quarter" idx="12"/>
          </p:nvPr>
        </p:nvSpPr>
        <p:spPr/>
        <p:txBody>
          <a:bodyPr/>
          <a:lstStyle/>
          <a:p>
            <a:fld id="{C37D34BF-E455-4860-B200-9A709450EE51}" type="slidenum">
              <a:rPr lang="nb-NO" smtClean="0"/>
              <a:t>‹#›</a:t>
            </a:fld>
            <a:endParaRPr lang="nb-NO"/>
          </a:p>
        </p:txBody>
      </p:sp>
    </p:spTree>
    <p:extLst>
      <p:ext uri="{BB962C8B-B14F-4D97-AF65-F5344CB8AC3E}">
        <p14:creationId xmlns:p14="http://schemas.microsoft.com/office/powerpoint/2010/main" val="3121588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3518E9AF-25E0-42C3-9366-9F731E04D1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671A7540-D47F-4689-8882-1E450ADF94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5FBCDDD9-FD98-4E2A-AA11-2C885773F7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20CD6-91AF-40FE-BD82-A0262257FF90}" type="datetimeFigureOut">
              <a:rPr lang="nb-NO" smtClean="0"/>
              <a:t>10.01.2023</a:t>
            </a:fld>
            <a:endParaRPr lang="nb-NO"/>
          </a:p>
        </p:txBody>
      </p:sp>
      <p:sp>
        <p:nvSpPr>
          <p:cNvPr id="5" name="Plassholder for bunntekst 4">
            <a:extLst>
              <a:ext uri="{FF2B5EF4-FFF2-40B4-BE49-F238E27FC236}">
                <a16:creationId xmlns:a16="http://schemas.microsoft.com/office/drawing/2014/main" id="{D90F674D-316E-491D-A449-3185513DC7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BB6B831F-4296-4FF6-9A95-C07C8208D1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7D34BF-E455-4860-B200-9A709450EE51}" type="slidenum">
              <a:rPr lang="nb-NO" smtClean="0"/>
              <a:t>‹#›</a:t>
            </a:fld>
            <a:endParaRPr lang="nb-NO"/>
          </a:p>
        </p:txBody>
      </p:sp>
    </p:spTree>
    <p:extLst>
      <p:ext uri="{BB962C8B-B14F-4D97-AF65-F5344CB8AC3E}">
        <p14:creationId xmlns:p14="http://schemas.microsoft.com/office/powerpoint/2010/main" val="2756811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id="{F8446B12-7391-4711-8B31-112A0B896C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tel 5">
            <a:extLst>
              <a:ext uri="{FF2B5EF4-FFF2-40B4-BE49-F238E27FC236}">
                <a16:creationId xmlns:a16="http://schemas.microsoft.com/office/drawing/2014/main" id="{FAC3895B-CA61-42C8-B8DD-B76E0F14CC24}"/>
              </a:ext>
            </a:extLst>
          </p:cNvPr>
          <p:cNvSpPr>
            <a:spLocks noGrp="1"/>
          </p:cNvSpPr>
          <p:nvPr>
            <p:ph type="title"/>
          </p:nvPr>
        </p:nvSpPr>
        <p:spPr>
          <a:xfrm>
            <a:off x="838199" y="3990205"/>
            <a:ext cx="10518776" cy="1200329"/>
          </a:xfrm>
        </p:spPr>
        <p:txBody>
          <a:bodyPr vert="horz" wrap="square" lIns="91440" tIns="45720" rIns="91440" bIns="45720" rtlCol="0" anchor="b">
            <a:normAutofit/>
          </a:bodyPr>
          <a:lstStyle/>
          <a:p>
            <a:r>
              <a:rPr lang="en-US" sz="4000" dirty="0" err="1">
                <a:solidFill>
                  <a:schemeClr val="bg1"/>
                </a:solidFill>
              </a:rPr>
              <a:t>Sosial</a:t>
            </a:r>
            <a:r>
              <a:rPr lang="en-US" sz="4000" dirty="0">
                <a:solidFill>
                  <a:schemeClr val="bg1"/>
                </a:solidFill>
              </a:rPr>
              <a:t> </a:t>
            </a:r>
            <a:r>
              <a:rPr lang="en-US" sz="4000" dirty="0" err="1">
                <a:solidFill>
                  <a:schemeClr val="bg1"/>
                </a:solidFill>
              </a:rPr>
              <a:t>kompetanse</a:t>
            </a:r>
            <a:br>
              <a:rPr lang="en-US" sz="4000" dirty="0">
                <a:solidFill>
                  <a:schemeClr val="bg1"/>
                </a:solidFill>
              </a:rPr>
            </a:br>
            <a:r>
              <a:rPr lang="en-US" sz="4000" dirty="0" err="1">
                <a:solidFill>
                  <a:schemeClr val="bg1"/>
                </a:solidFill>
              </a:rPr>
              <a:t>Småtroll</a:t>
            </a:r>
            <a:r>
              <a:rPr lang="en-US" sz="4000" dirty="0">
                <a:solidFill>
                  <a:schemeClr val="bg1"/>
                </a:solidFill>
              </a:rPr>
              <a:t> </a:t>
            </a:r>
            <a:r>
              <a:rPr lang="en-US" sz="4000" dirty="0">
                <a:solidFill>
                  <a:srgbClr val="FFFF00"/>
                </a:solidFill>
                <a:sym typeface="Wingdings" panose="05000000000000000000" pitchFamily="2" charset="2"/>
              </a:rPr>
              <a:t></a:t>
            </a:r>
            <a:endParaRPr lang="en-US" sz="4000" dirty="0">
              <a:solidFill>
                <a:srgbClr val="FFFF00"/>
              </a:solidFill>
            </a:endParaRPr>
          </a:p>
        </p:txBody>
      </p:sp>
      <p:pic>
        <p:nvPicPr>
          <p:cNvPr id="2" name="Bilde 1">
            <a:extLst>
              <a:ext uri="{FF2B5EF4-FFF2-40B4-BE49-F238E27FC236}">
                <a16:creationId xmlns:a16="http://schemas.microsoft.com/office/drawing/2014/main" id="{F9255397-DAAB-A3C9-8A8D-BFC635DC29ED}"/>
              </a:ext>
            </a:extLst>
          </p:cNvPr>
          <p:cNvPicPr>
            <a:picLocks noChangeAspect="1"/>
          </p:cNvPicPr>
          <p:nvPr/>
        </p:nvPicPr>
        <p:blipFill rotWithShape="1">
          <a:blip r:embed="rId2"/>
          <a:srcRect t="2992" b="11902"/>
          <a:stretch/>
        </p:blipFill>
        <p:spPr>
          <a:xfrm>
            <a:off x="20" y="10"/>
            <a:ext cx="12191980" cy="3657590"/>
          </a:xfrm>
          <a:custGeom>
            <a:avLst/>
            <a:gdLst/>
            <a:ahLst/>
            <a:cxnLst/>
            <a:rect l="l" t="t" r="r" b="b"/>
            <a:pathLst>
              <a:path w="12192000" h="3657600">
                <a:moveTo>
                  <a:pt x="7230262" y="3468462"/>
                </a:moveTo>
                <a:lnTo>
                  <a:pt x="7197115" y="3474938"/>
                </a:lnTo>
                <a:lnTo>
                  <a:pt x="7214545" y="3473344"/>
                </a:lnTo>
                <a:cubicBezTo>
                  <a:pt x="7220308" y="3472558"/>
                  <a:pt x="7225785" y="3471224"/>
                  <a:pt x="7230262" y="3468462"/>
                </a:cubicBezTo>
                <a:close/>
                <a:moveTo>
                  <a:pt x="7009120" y="3411863"/>
                </a:moveTo>
                <a:lnTo>
                  <a:pt x="7021563" y="3422955"/>
                </a:lnTo>
                <a:lnTo>
                  <a:pt x="7021563" y="3422954"/>
                </a:lnTo>
                <a:close/>
                <a:moveTo>
                  <a:pt x="7768443" y="3303674"/>
                </a:moveTo>
                <a:lnTo>
                  <a:pt x="7768443" y="3303675"/>
                </a:lnTo>
                <a:lnTo>
                  <a:pt x="7792447" y="3326153"/>
                </a:lnTo>
                <a:cubicBezTo>
                  <a:pt x="7785969" y="3320057"/>
                  <a:pt x="7779301" y="3313961"/>
                  <a:pt x="7768443" y="3303674"/>
                </a:cubicBezTo>
                <a:close/>
                <a:moveTo>
                  <a:pt x="4038748" y="3301555"/>
                </a:moveTo>
                <a:lnTo>
                  <a:pt x="4030517" y="3313199"/>
                </a:lnTo>
                <a:cubicBezTo>
                  <a:pt x="4026230" y="3321105"/>
                  <a:pt x="4021242" y="3327345"/>
                  <a:pt x="4015609" y="3332050"/>
                </a:cubicBezTo>
                <a:lnTo>
                  <a:pt x="3996845" y="3341704"/>
                </a:lnTo>
                <a:cubicBezTo>
                  <a:pt x="4010562" y="3338155"/>
                  <a:pt x="4021944" y="3329011"/>
                  <a:pt x="4030518" y="3313199"/>
                </a:cubicBezTo>
                <a:close/>
                <a:moveTo>
                  <a:pt x="6245343" y="3298149"/>
                </a:moveTo>
                <a:lnTo>
                  <a:pt x="6274406" y="3304945"/>
                </a:lnTo>
                <a:lnTo>
                  <a:pt x="6291247" y="3311262"/>
                </a:lnTo>
                <a:lnTo>
                  <a:pt x="6291385" y="3311314"/>
                </a:lnTo>
                <a:lnTo>
                  <a:pt x="6306284" y="3317152"/>
                </a:lnTo>
                <a:lnTo>
                  <a:pt x="6308075" y="3317568"/>
                </a:lnTo>
                <a:lnTo>
                  <a:pt x="6313855" y="3319733"/>
                </a:lnTo>
                <a:cubicBezTo>
                  <a:pt x="6321454" y="3322121"/>
                  <a:pt x="6329151" y="3323858"/>
                  <a:pt x="6337048" y="3324296"/>
                </a:cubicBezTo>
                <a:lnTo>
                  <a:pt x="6308075" y="3317568"/>
                </a:lnTo>
                <a:lnTo>
                  <a:pt x="6291385" y="3311314"/>
                </a:lnTo>
                <a:lnTo>
                  <a:pt x="6276197" y="3305364"/>
                </a:lnTo>
                <a:lnTo>
                  <a:pt x="6274406" y="3304945"/>
                </a:lnTo>
                <a:lnTo>
                  <a:pt x="6268613" y="3302771"/>
                </a:lnTo>
                <a:cubicBezTo>
                  <a:pt x="6260996" y="3300370"/>
                  <a:pt x="6253273" y="3298613"/>
                  <a:pt x="6245343" y="3298149"/>
                </a:cubicBezTo>
                <a:close/>
                <a:moveTo>
                  <a:pt x="6558837" y="3268317"/>
                </a:moveTo>
                <a:cubicBezTo>
                  <a:pt x="6548970" y="3267668"/>
                  <a:pt x="6539355" y="3268073"/>
                  <a:pt x="6529984" y="3269763"/>
                </a:cubicBezTo>
                <a:lnTo>
                  <a:pt x="6589207" y="3273193"/>
                </a:lnTo>
                <a:cubicBezTo>
                  <a:pt x="6578825" y="3270668"/>
                  <a:pt x="6568705" y="3268966"/>
                  <a:pt x="6558837" y="3268317"/>
                </a:cubicBezTo>
                <a:close/>
                <a:moveTo>
                  <a:pt x="4834454" y="3207659"/>
                </a:moveTo>
                <a:cubicBezTo>
                  <a:pt x="4849504" y="3224138"/>
                  <a:pt x="4866316" y="3230376"/>
                  <a:pt x="4883986" y="3231901"/>
                </a:cubicBezTo>
                <a:lnTo>
                  <a:pt x="4858238" y="3225387"/>
                </a:lnTo>
                <a:cubicBezTo>
                  <a:pt x="4849945" y="3221578"/>
                  <a:pt x="4841981" y="3215898"/>
                  <a:pt x="4834454" y="3207659"/>
                </a:cubicBezTo>
                <a:close/>
                <a:moveTo>
                  <a:pt x="5056443" y="3205325"/>
                </a:moveTo>
                <a:lnTo>
                  <a:pt x="5072589" y="3206105"/>
                </a:lnTo>
                <a:cubicBezTo>
                  <a:pt x="5078053" y="3207563"/>
                  <a:pt x="5083590" y="3210326"/>
                  <a:pt x="5089162" y="3214707"/>
                </a:cubicBezTo>
                <a:cubicBezTo>
                  <a:pt x="5078020" y="3205944"/>
                  <a:pt x="5067015" y="3203658"/>
                  <a:pt x="5056443" y="3205325"/>
                </a:cubicBezTo>
                <a:close/>
                <a:moveTo>
                  <a:pt x="739852" y="2905443"/>
                </a:moveTo>
                <a:cubicBezTo>
                  <a:pt x="733899" y="2911992"/>
                  <a:pt x="728660" y="2919613"/>
                  <a:pt x="724278" y="2926662"/>
                </a:cubicBezTo>
                <a:cubicBezTo>
                  <a:pt x="719849" y="2933806"/>
                  <a:pt x="714527" y="2939152"/>
                  <a:pt x="708621" y="2942822"/>
                </a:cubicBezTo>
                <a:lnTo>
                  <a:pt x="691439" y="2948297"/>
                </a:lnTo>
                <a:lnTo>
                  <a:pt x="708622" y="2942822"/>
                </a:lnTo>
                <a:cubicBezTo>
                  <a:pt x="714527" y="2939152"/>
                  <a:pt x="719849" y="2933806"/>
                  <a:pt x="724279" y="2926662"/>
                </a:cubicBezTo>
                <a:cubicBezTo>
                  <a:pt x="728660" y="2919613"/>
                  <a:pt x="733899" y="2911992"/>
                  <a:pt x="739852" y="2905443"/>
                </a:cubicBezTo>
                <a:close/>
                <a:moveTo>
                  <a:pt x="8934151" y="2836933"/>
                </a:moveTo>
                <a:cubicBezTo>
                  <a:pt x="8940248" y="2842173"/>
                  <a:pt x="8947058" y="2847506"/>
                  <a:pt x="8954249" y="2851864"/>
                </a:cubicBezTo>
                <a:lnTo>
                  <a:pt x="8962389" y="2855163"/>
                </a:lnTo>
                <a:lnTo>
                  <a:pt x="8954250" y="2851864"/>
                </a:lnTo>
                <a:cubicBezTo>
                  <a:pt x="8947058" y="2847506"/>
                  <a:pt x="8940248" y="2842173"/>
                  <a:pt x="8934151" y="2836933"/>
                </a:cubicBezTo>
                <a:close/>
                <a:moveTo>
                  <a:pt x="2314816" y="2835337"/>
                </a:moveTo>
                <a:cubicBezTo>
                  <a:pt x="2309720" y="2836314"/>
                  <a:pt x="2304339" y="2838362"/>
                  <a:pt x="2300909" y="2840743"/>
                </a:cubicBezTo>
                <a:cubicBezTo>
                  <a:pt x="2267856" y="2863985"/>
                  <a:pt x="2242281" y="2875891"/>
                  <a:pt x="2216515" y="2876487"/>
                </a:cubicBezTo>
                <a:cubicBezTo>
                  <a:pt x="2242281" y="2875891"/>
                  <a:pt x="2267856" y="2863985"/>
                  <a:pt x="2300910" y="2840743"/>
                </a:cubicBezTo>
                <a:close/>
                <a:moveTo>
                  <a:pt x="1916629" y="2813600"/>
                </a:moveTo>
                <a:lnTo>
                  <a:pt x="1907132" y="2816930"/>
                </a:lnTo>
                <a:lnTo>
                  <a:pt x="1866619" y="2826615"/>
                </a:lnTo>
                <a:lnTo>
                  <a:pt x="1907133" y="2816930"/>
                </a:lnTo>
                <a:close/>
                <a:moveTo>
                  <a:pt x="2058204" y="2802832"/>
                </a:moveTo>
                <a:cubicBezTo>
                  <a:pt x="2076636" y="2804546"/>
                  <a:pt x="2095174" y="2805403"/>
                  <a:pt x="2108194" y="2817539"/>
                </a:cubicBezTo>
                <a:cubicBezTo>
                  <a:pt x="2095175" y="2805403"/>
                  <a:pt x="2076636" y="2804546"/>
                  <a:pt x="2058204" y="2802832"/>
                </a:cubicBezTo>
                <a:close/>
                <a:moveTo>
                  <a:pt x="0" y="0"/>
                </a:moveTo>
                <a:lnTo>
                  <a:pt x="12192000" y="0"/>
                </a:lnTo>
                <a:lnTo>
                  <a:pt x="12192000" y="810707"/>
                </a:lnTo>
                <a:cubicBezTo>
                  <a:pt x="12192000" y="826330"/>
                  <a:pt x="12192000" y="835855"/>
                  <a:pt x="12192000" y="845570"/>
                </a:cubicBezTo>
                <a:lnTo>
                  <a:pt x="12192000" y="1243302"/>
                </a:lnTo>
                <a:lnTo>
                  <a:pt x="12160947" y="1271923"/>
                </a:lnTo>
                <a:cubicBezTo>
                  <a:pt x="12118083" y="1293449"/>
                  <a:pt x="12072360" y="1312882"/>
                  <a:pt x="12026448" y="1332123"/>
                </a:cubicBezTo>
                <a:cubicBezTo>
                  <a:pt x="12013114" y="1337649"/>
                  <a:pt x="11998443" y="1340697"/>
                  <a:pt x="11986443" y="1348126"/>
                </a:cubicBezTo>
                <a:cubicBezTo>
                  <a:pt x="11931195" y="1382036"/>
                  <a:pt x="11877664" y="1418614"/>
                  <a:pt x="11821656" y="1451191"/>
                </a:cubicBezTo>
                <a:cubicBezTo>
                  <a:pt x="11763931" y="1484910"/>
                  <a:pt x="11712304" y="1524726"/>
                  <a:pt x="11672489" y="1578639"/>
                </a:cubicBezTo>
                <a:cubicBezTo>
                  <a:pt x="11635529" y="1628743"/>
                  <a:pt x="11599714" y="1679607"/>
                  <a:pt x="11562947" y="1729900"/>
                </a:cubicBezTo>
                <a:cubicBezTo>
                  <a:pt x="11553613" y="1742665"/>
                  <a:pt x="11545039" y="1757715"/>
                  <a:pt x="11532275" y="1765907"/>
                </a:cubicBezTo>
                <a:cubicBezTo>
                  <a:pt x="11505795" y="1783052"/>
                  <a:pt x="11476838" y="1796959"/>
                  <a:pt x="11448453" y="1811057"/>
                </a:cubicBezTo>
                <a:cubicBezTo>
                  <a:pt x="11424069" y="1823059"/>
                  <a:pt x="11398160" y="1832011"/>
                  <a:pt x="11374346" y="1844966"/>
                </a:cubicBezTo>
                <a:cubicBezTo>
                  <a:pt x="11355296" y="1855255"/>
                  <a:pt x="11338339" y="1869543"/>
                  <a:pt x="11320623" y="1882497"/>
                </a:cubicBezTo>
                <a:cubicBezTo>
                  <a:pt x="11305192" y="1893736"/>
                  <a:pt x="11288238" y="1903452"/>
                  <a:pt x="11275283" y="1916978"/>
                </a:cubicBezTo>
                <a:cubicBezTo>
                  <a:pt x="11243658" y="1949745"/>
                  <a:pt x="11211843" y="1981940"/>
                  <a:pt x="11172600" y="2006136"/>
                </a:cubicBezTo>
                <a:cubicBezTo>
                  <a:pt x="11133927" y="2030138"/>
                  <a:pt x="11097350" y="2057001"/>
                  <a:pt x="11058869" y="2081386"/>
                </a:cubicBezTo>
                <a:cubicBezTo>
                  <a:pt x="11021146" y="2105199"/>
                  <a:pt x="10987046" y="2131297"/>
                  <a:pt x="10967423" y="2173591"/>
                </a:cubicBezTo>
                <a:cubicBezTo>
                  <a:pt x="10958661" y="2192259"/>
                  <a:pt x="10946279" y="2212644"/>
                  <a:pt x="10929704" y="2223503"/>
                </a:cubicBezTo>
                <a:cubicBezTo>
                  <a:pt x="10906081" y="2238934"/>
                  <a:pt x="10876171" y="2244459"/>
                  <a:pt x="10850453" y="2257603"/>
                </a:cubicBezTo>
                <a:cubicBezTo>
                  <a:pt x="10820162" y="2273034"/>
                  <a:pt x="10785111" y="2286370"/>
                  <a:pt x="10764534" y="2310945"/>
                </a:cubicBezTo>
                <a:cubicBezTo>
                  <a:pt x="10746246" y="2332855"/>
                  <a:pt x="10727767" y="2349999"/>
                  <a:pt x="10703573" y="2363905"/>
                </a:cubicBezTo>
                <a:cubicBezTo>
                  <a:pt x="10686617" y="2373622"/>
                  <a:pt x="10674046" y="2391338"/>
                  <a:pt x="10656519" y="2399340"/>
                </a:cubicBezTo>
                <a:cubicBezTo>
                  <a:pt x="10633467" y="2410009"/>
                  <a:pt x="10610225" y="2418391"/>
                  <a:pt x="10590031" y="2434966"/>
                </a:cubicBezTo>
                <a:cubicBezTo>
                  <a:pt x="10569075" y="2452110"/>
                  <a:pt x="10545263" y="2465636"/>
                  <a:pt x="10523354" y="2481639"/>
                </a:cubicBezTo>
                <a:cubicBezTo>
                  <a:pt x="10511734" y="2490211"/>
                  <a:pt x="10502208" y="2501451"/>
                  <a:pt x="10490969" y="2510406"/>
                </a:cubicBezTo>
                <a:cubicBezTo>
                  <a:pt x="10470394" y="2526788"/>
                  <a:pt x="10449438" y="2542791"/>
                  <a:pt x="10428291" y="2558222"/>
                </a:cubicBezTo>
                <a:cubicBezTo>
                  <a:pt x="10407146" y="2573655"/>
                  <a:pt x="10386952" y="2591561"/>
                  <a:pt x="10363709" y="2602801"/>
                </a:cubicBezTo>
                <a:cubicBezTo>
                  <a:pt x="10324086" y="2621851"/>
                  <a:pt x="10280840" y="2633282"/>
                  <a:pt x="10242357" y="2653857"/>
                </a:cubicBezTo>
                <a:cubicBezTo>
                  <a:pt x="10203304" y="2674811"/>
                  <a:pt x="10166536" y="2701103"/>
                  <a:pt x="10131863" y="2728915"/>
                </a:cubicBezTo>
                <a:cubicBezTo>
                  <a:pt x="10104430" y="2750824"/>
                  <a:pt x="10078713" y="2772543"/>
                  <a:pt x="10044230" y="2783782"/>
                </a:cubicBezTo>
                <a:cubicBezTo>
                  <a:pt x="10024990" y="2790070"/>
                  <a:pt x="10004797" y="2803786"/>
                  <a:pt x="9993175" y="2819789"/>
                </a:cubicBezTo>
                <a:cubicBezTo>
                  <a:pt x="9968027" y="2854649"/>
                  <a:pt x="9935832" y="2879226"/>
                  <a:pt x="9899446" y="2900182"/>
                </a:cubicBezTo>
                <a:cubicBezTo>
                  <a:pt x="9850865" y="2928376"/>
                  <a:pt x="9802858" y="2957143"/>
                  <a:pt x="9754088" y="2984766"/>
                </a:cubicBezTo>
                <a:cubicBezTo>
                  <a:pt x="9725323" y="3001151"/>
                  <a:pt x="9696749" y="3018485"/>
                  <a:pt x="9666265" y="3030488"/>
                </a:cubicBezTo>
                <a:cubicBezTo>
                  <a:pt x="9603971" y="3055255"/>
                  <a:pt x="9540152" y="3076399"/>
                  <a:pt x="9477283" y="3099451"/>
                </a:cubicBezTo>
                <a:cubicBezTo>
                  <a:pt x="9456709" y="3106880"/>
                  <a:pt x="9437278" y="3117549"/>
                  <a:pt x="9416321" y="3124026"/>
                </a:cubicBezTo>
                <a:cubicBezTo>
                  <a:pt x="9393650" y="3131075"/>
                  <a:pt x="9369267" y="3133171"/>
                  <a:pt x="9346597" y="3140219"/>
                </a:cubicBezTo>
                <a:cubicBezTo>
                  <a:pt x="9308875" y="3151840"/>
                  <a:pt x="9272298" y="3166701"/>
                  <a:pt x="9234579" y="3178511"/>
                </a:cubicBezTo>
                <a:cubicBezTo>
                  <a:pt x="9161805" y="3201182"/>
                  <a:pt x="9088840" y="3222899"/>
                  <a:pt x="9015878" y="3244426"/>
                </a:cubicBezTo>
                <a:cubicBezTo>
                  <a:pt x="9000257" y="3248999"/>
                  <a:pt x="8983301" y="3249570"/>
                  <a:pt x="8967871" y="3254523"/>
                </a:cubicBezTo>
                <a:cubicBezTo>
                  <a:pt x="8926911" y="3267859"/>
                  <a:pt x="8886142" y="3282336"/>
                  <a:pt x="8845565" y="3297007"/>
                </a:cubicBezTo>
                <a:cubicBezTo>
                  <a:pt x="8820990" y="3305961"/>
                  <a:pt x="8796985" y="3317009"/>
                  <a:pt x="8772219" y="3325582"/>
                </a:cubicBezTo>
                <a:cubicBezTo>
                  <a:pt x="8752407" y="3332440"/>
                  <a:pt x="8732023" y="3337774"/>
                  <a:pt x="8711448" y="3341966"/>
                </a:cubicBezTo>
                <a:cubicBezTo>
                  <a:pt x="8693731" y="3345586"/>
                  <a:pt x="8675253" y="3345203"/>
                  <a:pt x="8657726" y="3349586"/>
                </a:cubicBezTo>
                <a:cubicBezTo>
                  <a:pt x="8610288" y="3361397"/>
                  <a:pt x="8563425" y="3374733"/>
                  <a:pt x="8516369" y="3387305"/>
                </a:cubicBezTo>
                <a:cubicBezTo>
                  <a:pt x="8497511" y="3392259"/>
                  <a:pt x="8478269" y="3395880"/>
                  <a:pt x="8459979" y="3402166"/>
                </a:cubicBezTo>
                <a:cubicBezTo>
                  <a:pt x="8411019" y="3418741"/>
                  <a:pt x="8362822" y="3437599"/>
                  <a:pt x="8313671" y="3453222"/>
                </a:cubicBezTo>
                <a:cubicBezTo>
                  <a:pt x="8272903" y="3466176"/>
                  <a:pt x="8230992" y="3475510"/>
                  <a:pt x="8189651" y="3486941"/>
                </a:cubicBezTo>
                <a:cubicBezTo>
                  <a:pt x="8172124" y="3491895"/>
                  <a:pt x="8155359" y="3498943"/>
                  <a:pt x="8137835" y="3503134"/>
                </a:cubicBezTo>
                <a:cubicBezTo>
                  <a:pt x="8098590" y="3512659"/>
                  <a:pt x="8058774" y="3520659"/>
                  <a:pt x="8019339" y="3530186"/>
                </a:cubicBezTo>
                <a:cubicBezTo>
                  <a:pt x="7996859" y="3535710"/>
                  <a:pt x="7975142" y="3545617"/>
                  <a:pt x="7952280" y="3549237"/>
                </a:cubicBezTo>
                <a:cubicBezTo>
                  <a:pt x="7897987" y="3557809"/>
                  <a:pt x="7843311" y="3563905"/>
                  <a:pt x="7788636" y="3570763"/>
                </a:cubicBezTo>
                <a:cubicBezTo>
                  <a:pt x="7732247" y="3577811"/>
                  <a:pt x="7676047" y="3585242"/>
                  <a:pt x="7619655" y="3591528"/>
                </a:cubicBezTo>
                <a:cubicBezTo>
                  <a:pt x="7588795" y="3594768"/>
                  <a:pt x="7557742" y="3595338"/>
                  <a:pt x="7526880" y="3598386"/>
                </a:cubicBezTo>
                <a:cubicBezTo>
                  <a:pt x="7499828" y="3601055"/>
                  <a:pt x="7472967" y="3606007"/>
                  <a:pt x="7445916" y="3609247"/>
                </a:cubicBezTo>
                <a:cubicBezTo>
                  <a:pt x="7422483" y="3611913"/>
                  <a:pt x="7398860" y="3613437"/>
                  <a:pt x="7375428" y="3616105"/>
                </a:cubicBezTo>
                <a:cubicBezTo>
                  <a:pt x="7337899" y="3620485"/>
                  <a:pt x="7300559" y="3625439"/>
                  <a:pt x="7263220" y="3630011"/>
                </a:cubicBezTo>
                <a:cubicBezTo>
                  <a:pt x="7247599" y="3631726"/>
                  <a:pt x="7231214" y="3636488"/>
                  <a:pt x="7216547" y="3633632"/>
                </a:cubicBezTo>
                <a:cubicBezTo>
                  <a:pt x="7179587" y="3626391"/>
                  <a:pt x="7143199" y="3628487"/>
                  <a:pt x="7106432" y="3633440"/>
                </a:cubicBezTo>
                <a:cubicBezTo>
                  <a:pt x="7093860" y="3635155"/>
                  <a:pt x="7080334" y="3634774"/>
                  <a:pt x="7068141" y="3631536"/>
                </a:cubicBezTo>
                <a:cubicBezTo>
                  <a:pt x="7043184" y="3625057"/>
                  <a:pt x="7018991" y="3615913"/>
                  <a:pt x="6994415" y="3607913"/>
                </a:cubicBezTo>
                <a:cubicBezTo>
                  <a:pt x="6991747" y="3606961"/>
                  <a:pt x="6988509" y="3606769"/>
                  <a:pt x="6985653" y="3606199"/>
                </a:cubicBezTo>
                <a:cubicBezTo>
                  <a:pt x="6969457" y="3602959"/>
                  <a:pt x="6953457" y="3599720"/>
                  <a:pt x="6937263" y="3596863"/>
                </a:cubicBezTo>
                <a:cubicBezTo>
                  <a:pt x="6928501" y="3595338"/>
                  <a:pt x="6919547" y="3595149"/>
                  <a:pt x="6910782" y="3593814"/>
                </a:cubicBezTo>
                <a:cubicBezTo>
                  <a:pt x="6876872" y="3588480"/>
                  <a:pt x="6839534" y="3597434"/>
                  <a:pt x="6810195" y="3574384"/>
                </a:cubicBezTo>
                <a:cubicBezTo>
                  <a:pt x="6791144" y="3559523"/>
                  <a:pt x="6772665" y="3562953"/>
                  <a:pt x="6752283" y="3565239"/>
                </a:cubicBezTo>
                <a:cubicBezTo>
                  <a:pt x="6736851" y="3566953"/>
                  <a:pt x="6721038" y="3566382"/>
                  <a:pt x="6705417" y="3566574"/>
                </a:cubicBezTo>
                <a:cubicBezTo>
                  <a:pt x="6677984" y="3567143"/>
                  <a:pt x="6650551" y="3567335"/>
                  <a:pt x="6623118" y="3568287"/>
                </a:cubicBezTo>
                <a:cubicBezTo>
                  <a:pt x="6614353" y="3568667"/>
                  <a:pt x="6605401" y="3573432"/>
                  <a:pt x="6596828" y="3572670"/>
                </a:cubicBezTo>
                <a:cubicBezTo>
                  <a:pt x="6557201" y="3569049"/>
                  <a:pt x="6517576" y="3563334"/>
                  <a:pt x="6477951" y="3560095"/>
                </a:cubicBezTo>
                <a:cubicBezTo>
                  <a:pt x="6455472" y="3558191"/>
                  <a:pt x="6432420" y="3561809"/>
                  <a:pt x="6410131" y="3559143"/>
                </a:cubicBezTo>
                <a:cubicBezTo>
                  <a:pt x="6384414" y="3556095"/>
                  <a:pt x="6359268" y="3548285"/>
                  <a:pt x="6333739" y="3543520"/>
                </a:cubicBezTo>
                <a:cubicBezTo>
                  <a:pt x="6326691" y="3542189"/>
                  <a:pt x="6318880" y="3543903"/>
                  <a:pt x="6311449" y="3544282"/>
                </a:cubicBezTo>
                <a:cubicBezTo>
                  <a:pt x="6303068" y="3544664"/>
                  <a:pt x="6294876" y="3545426"/>
                  <a:pt x="6286493" y="3545617"/>
                </a:cubicBezTo>
                <a:cubicBezTo>
                  <a:pt x="6260964" y="3545999"/>
                  <a:pt x="6235437" y="3545426"/>
                  <a:pt x="6209909" y="3546761"/>
                </a:cubicBezTo>
                <a:cubicBezTo>
                  <a:pt x="6194288" y="3547522"/>
                  <a:pt x="6177905" y="3555333"/>
                  <a:pt x="6163425" y="3552474"/>
                </a:cubicBezTo>
                <a:cubicBezTo>
                  <a:pt x="6133897" y="3546951"/>
                  <a:pt x="6104368" y="3559333"/>
                  <a:pt x="6074842" y="3549047"/>
                </a:cubicBezTo>
                <a:cubicBezTo>
                  <a:pt x="6065695" y="3545999"/>
                  <a:pt x="6053124" y="3553619"/>
                  <a:pt x="6042072" y="3553999"/>
                </a:cubicBezTo>
                <a:cubicBezTo>
                  <a:pt x="6014449" y="3554951"/>
                  <a:pt x="5986828" y="3554761"/>
                  <a:pt x="5959204" y="3554571"/>
                </a:cubicBezTo>
                <a:cubicBezTo>
                  <a:pt x="5934438" y="3554381"/>
                  <a:pt x="5908719" y="3557047"/>
                  <a:pt x="5884906" y="3551713"/>
                </a:cubicBezTo>
                <a:cubicBezTo>
                  <a:pt x="5859949" y="3545999"/>
                  <a:pt x="5837472" y="3546761"/>
                  <a:pt x="5813276" y="3553237"/>
                </a:cubicBezTo>
                <a:cubicBezTo>
                  <a:pt x="5796702" y="3557619"/>
                  <a:pt x="5779174" y="3558191"/>
                  <a:pt x="5762029" y="3559523"/>
                </a:cubicBezTo>
                <a:cubicBezTo>
                  <a:pt x="5743551" y="3561047"/>
                  <a:pt x="5723166" y="3557047"/>
                  <a:pt x="5706401" y="3563334"/>
                </a:cubicBezTo>
                <a:cubicBezTo>
                  <a:pt x="5656488" y="3582003"/>
                  <a:pt x="5605244" y="3586003"/>
                  <a:pt x="5553045" y="3586003"/>
                </a:cubicBezTo>
                <a:cubicBezTo>
                  <a:pt x="5543518" y="3586003"/>
                  <a:pt x="5533802" y="3583338"/>
                  <a:pt x="5524660" y="3580480"/>
                </a:cubicBezTo>
                <a:cubicBezTo>
                  <a:pt x="5471316" y="3563334"/>
                  <a:pt x="5417784" y="3564857"/>
                  <a:pt x="5363491" y="3575336"/>
                </a:cubicBezTo>
                <a:cubicBezTo>
                  <a:pt x="5352250" y="3577622"/>
                  <a:pt x="5339677" y="3578003"/>
                  <a:pt x="5328438" y="3575718"/>
                </a:cubicBezTo>
                <a:cubicBezTo>
                  <a:pt x="5296812" y="3569049"/>
                  <a:pt x="5266141" y="3557999"/>
                  <a:pt x="5234326" y="3553237"/>
                </a:cubicBezTo>
                <a:cubicBezTo>
                  <a:pt x="5181748" y="3545426"/>
                  <a:pt x="5136216" y="3571715"/>
                  <a:pt x="5089162" y="3588862"/>
                </a:cubicBezTo>
                <a:cubicBezTo>
                  <a:pt x="5044391" y="3605055"/>
                  <a:pt x="5006292" y="3641632"/>
                  <a:pt x="4953328" y="3633440"/>
                </a:cubicBezTo>
                <a:cubicBezTo>
                  <a:pt x="4947996" y="3632678"/>
                  <a:pt x="4942089" y="3637822"/>
                  <a:pt x="4936184" y="3639155"/>
                </a:cubicBezTo>
                <a:cubicBezTo>
                  <a:pt x="4919991" y="3642776"/>
                  <a:pt x="4903799" y="3647155"/>
                  <a:pt x="4887415" y="3648872"/>
                </a:cubicBezTo>
                <a:cubicBezTo>
                  <a:pt x="4867412" y="3651158"/>
                  <a:pt x="4847027" y="3650397"/>
                  <a:pt x="4827024" y="3652301"/>
                </a:cubicBezTo>
                <a:cubicBezTo>
                  <a:pt x="4814166" y="3653444"/>
                  <a:pt x="4801401" y="3655539"/>
                  <a:pt x="4788661" y="3657349"/>
                </a:cubicBezTo>
                <a:lnTo>
                  <a:pt x="4785776" y="3657600"/>
                </a:lnTo>
                <a:lnTo>
                  <a:pt x="4726469" y="3657600"/>
                </a:lnTo>
                <a:lnTo>
                  <a:pt x="4719697" y="3656730"/>
                </a:lnTo>
                <a:cubicBezTo>
                  <a:pt x="4709482" y="3654539"/>
                  <a:pt x="4699289" y="3651920"/>
                  <a:pt x="4689098" y="3650205"/>
                </a:cubicBezTo>
                <a:cubicBezTo>
                  <a:pt x="4660331" y="3645442"/>
                  <a:pt x="4628705" y="3646776"/>
                  <a:pt x="4603368" y="3634584"/>
                </a:cubicBezTo>
                <a:cubicBezTo>
                  <a:pt x="4576318" y="3621629"/>
                  <a:pt x="4550599" y="3615723"/>
                  <a:pt x="4522596" y="3619723"/>
                </a:cubicBezTo>
                <a:cubicBezTo>
                  <a:pt x="4513260" y="3621057"/>
                  <a:pt x="4501257" y="3629059"/>
                  <a:pt x="4497068" y="3637249"/>
                </a:cubicBezTo>
                <a:cubicBezTo>
                  <a:pt x="4487731" y="3655538"/>
                  <a:pt x="4474969" y="3658778"/>
                  <a:pt x="4457632" y="3652490"/>
                </a:cubicBezTo>
                <a:cubicBezTo>
                  <a:pt x="4442581" y="3647155"/>
                  <a:pt x="4424104" y="3644490"/>
                  <a:pt x="4413817" y="3634201"/>
                </a:cubicBezTo>
                <a:cubicBezTo>
                  <a:pt x="4384668" y="3605055"/>
                  <a:pt x="4347518" y="3604103"/>
                  <a:pt x="4311323" y="3596293"/>
                </a:cubicBezTo>
                <a:cubicBezTo>
                  <a:pt x="4289227" y="3591528"/>
                  <a:pt x="4268649" y="3591338"/>
                  <a:pt x="4246551" y="3594576"/>
                </a:cubicBezTo>
                <a:cubicBezTo>
                  <a:pt x="4198546" y="3601816"/>
                  <a:pt x="4151870" y="3591528"/>
                  <a:pt x="4105766" y="3578384"/>
                </a:cubicBezTo>
                <a:cubicBezTo>
                  <a:pt x="4075285" y="3569622"/>
                  <a:pt x="4044043" y="3564287"/>
                  <a:pt x="4013753" y="3555333"/>
                </a:cubicBezTo>
                <a:cubicBezTo>
                  <a:pt x="3991083" y="3548474"/>
                  <a:pt x="3968414" y="3540282"/>
                  <a:pt x="3947648" y="3529234"/>
                </a:cubicBezTo>
                <a:cubicBezTo>
                  <a:pt x="3917546" y="3513040"/>
                  <a:pt x="3891259" y="3488655"/>
                  <a:pt x="3852966" y="3495133"/>
                </a:cubicBezTo>
                <a:cubicBezTo>
                  <a:pt x="3819245" y="3500847"/>
                  <a:pt x="3788766" y="3488847"/>
                  <a:pt x="3757902" y="3477416"/>
                </a:cubicBezTo>
                <a:cubicBezTo>
                  <a:pt x="3735231" y="3469034"/>
                  <a:pt x="3712565" y="3460459"/>
                  <a:pt x="3689131" y="3455126"/>
                </a:cubicBezTo>
                <a:cubicBezTo>
                  <a:pt x="3661315" y="3448839"/>
                  <a:pt x="3629882" y="3451507"/>
                  <a:pt x="3605116" y="3439885"/>
                </a:cubicBezTo>
                <a:cubicBezTo>
                  <a:pt x="3579206" y="3427693"/>
                  <a:pt x="3557682" y="3435885"/>
                  <a:pt x="3534629" y="3439315"/>
                </a:cubicBezTo>
                <a:cubicBezTo>
                  <a:pt x="3497862" y="3444649"/>
                  <a:pt x="3461282" y="3454555"/>
                  <a:pt x="3424135" y="3441982"/>
                </a:cubicBezTo>
                <a:cubicBezTo>
                  <a:pt x="3378986" y="3426741"/>
                  <a:pt x="3334216" y="3410358"/>
                  <a:pt x="3288877" y="3395880"/>
                </a:cubicBezTo>
                <a:cubicBezTo>
                  <a:pt x="3271348" y="3390353"/>
                  <a:pt x="3252492" y="3388067"/>
                  <a:pt x="3234202" y="3385591"/>
                </a:cubicBezTo>
                <a:cubicBezTo>
                  <a:pt x="3216867" y="3383495"/>
                  <a:pt x="3196102" y="3388830"/>
                  <a:pt x="3182763" y="3380829"/>
                </a:cubicBezTo>
                <a:cubicBezTo>
                  <a:pt x="3148472" y="3360255"/>
                  <a:pt x="3113231" y="3350158"/>
                  <a:pt x="3073604" y="3350158"/>
                </a:cubicBezTo>
                <a:cubicBezTo>
                  <a:pt x="3058743" y="3350158"/>
                  <a:pt x="3044264" y="3341584"/>
                  <a:pt x="3029216" y="3340059"/>
                </a:cubicBezTo>
                <a:cubicBezTo>
                  <a:pt x="3008639" y="3338155"/>
                  <a:pt x="2985016" y="3333011"/>
                  <a:pt x="2967110" y="3340251"/>
                </a:cubicBezTo>
                <a:cubicBezTo>
                  <a:pt x="2925008" y="3357397"/>
                  <a:pt x="2890910" y="3343107"/>
                  <a:pt x="2854140" y="3326153"/>
                </a:cubicBezTo>
                <a:cubicBezTo>
                  <a:pt x="2817943" y="3309389"/>
                  <a:pt x="2779842" y="3296055"/>
                  <a:pt x="2741360" y="3285003"/>
                </a:cubicBezTo>
                <a:cubicBezTo>
                  <a:pt x="2726882" y="3281003"/>
                  <a:pt x="2709548" y="3287672"/>
                  <a:pt x="2693543" y="3289005"/>
                </a:cubicBezTo>
                <a:cubicBezTo>
                  <a:pt x="2687827" y="3289386"/>
                  <a:pt x="2681540" y="3289958"/>
                  <a:pt x="2676398" y="3288053"/>
                </a:cubicBezTo>
                <a:cubicBezTo>
                  <a:pt x="2626677" y="3269763"/>
                  <a:pt x="2576191" y="3255857"/>
                  <a:pt x="2522279" y="3265382"/>
                </a:cubicBezTo>
                <a:cubicBezTo>
                  <a:pt x="2517327" y="3266335"/>
                  <a:pt x="2511800" y="3264239"/>
                  <a:pt x="2506847" y="3262905"/>
                </a:cubicBezTo>
                <a:cubicBezTo>
                  <a:pt x="2482652" y="3256047"/>
                  <a:pt x="2459029" y="3245189"/>
                  <a:pt x="2434456" y="3242712"/>
                </a:cubicBezTo>
                <a:cubicBezTo>
                  <a:pt x="2373874" y="3236616"/>
                  <a:pt x="2312915" y="3234138"/>
                  <a:pt x="2251948" y="3230138"/>
                </a:cubicBezTo>
                <a:cubicBezTo>
                  <a:pt x="2248138" y="3229949"/>
                  <a:pt x="2244137" y="3229949"/>
                  <a:pt x="2240710" y="3228614"/>
                </a:cubicBezTo>
                <a:cubicBezTo>
                  <a:pt x="2218229" y="3220422"/>
                  <a:pt x="2198608" y="3223090"/>
                  <a:pt x="2179556" y="3238711"/>
                </a:cubicBezTo>
                <a:cubicBezTo>
                  <a:pt x="2171173" y="3245569"/>
                  <a:pt x="2159743" y="3249189"/>
                  <a:pt x="2149267" y="3252999"/>
                </a:cubicBezTo>
                <a:cubicBezTo>
                  <a:pt x="2133834" y="3258715"/>
                  <a:pt x="2118023" y="3264239"/>
                  <a:pt x="2102021" y="3267859"/>
                </a:cubicBezTo>
                <a:cubicBezTo>
                  <a:pt x="2086208" y="3271288"/>
                  <a:pt x="2069254" y="3276049"/>
                  <a:pt x="2054013" y="3273384"/>
                </a:cubicBezTo>
                <a:cubicBezTo>
                  <a:pt x="2026581" y="3268622"/>
                  <a:pt x="2000479" y="3257953"/>
                  <a:pt x="1973429" y="3250903"/>
                </a:cubicBezTo>
                <a:cubicBezTo>
                  <a:pt x="1964094" y="3248426"/>
                  <a:pt x="1953806" y="3248809"/>
                  <a:pt x="1944092" y="3248617"/>
                </a:cubicBezTo>
                <a:cubicBezTo>
                  <a:pt x="1921800" y="3248047"/>
                  <a:pt x="1898940" y="3253571"/>
                  <a:pt x="1878748" y="3237759"/>
                </a:cubicBezTo>
                <a:cubicBezTo>
                  <a:pt x="1860079" y="3222899"/>
                  <a:pt x="1841216" y="3227280"/>
                  <a:pt x="1821596" y="3238520"/>
                </a:cubicBezTo>
                <a:cubicBezTo>
                  <a:pt x="1807497" y="3246522"/>
                  <a:pt x="1791496" y="3252809"/>
                  <a:pt x="1775684" y="3255857"/>
                </a:cubicBezTo>
                <a:cubicBezTo>
                  <a:pt x="1753965" y="3260047"/>
                  <a:pt x="1732439" y="3261763"/>
                  <a:pt x="1709006" y="3259285"/>
                </a:cubicBezTo>
                <a:cubicBezTo>
                  <a:pt x="1692431" y="3257571"/>
                  <a:pt x="1678904" y="3256809"/>
                  <a:pt x="1665950" y="3246713"/>
                </a:cubicBezTo>
                <a:cubicBezTo>
                  <a:pt x="1663856" y="3245189"/>
                  <a:pt x="1660046" y="3244807"/>
                  <a:pt x="1657188" y="3244999"/>
                </a:cubicBezTo>
                <a:cubicBezTo>
                  <a:pt x="1619658" y="3248237"/>
                  <a:pt x="1582510" y="3246522"/>
                  <a:pt x="1544598" y="3244234"/>
                </a:cubicBezTo>
                <a:cubicBezTo>
                  <a:pt x="1496403" y="3241189"/>
                  <a:pt x="1445725" y="3250141"/>
                  <a:pt x="1404006" y="3282146"/>
                </a:cubicBezTo>
                <a:cubicBezTo>
                  <a:pt x="1397909" y="3286910"/>
                  <a:pt x="1388765" y="3289005"/>
                  <a:pt x="1380762" y="3290149"/>
                </a:cubicBezTo>
                <a:cubicBezTo>
                  <a:pt x="1343044" y="3295101"/>
                  <a:pt x="1305132" y="3298530"/>
                  <a:pt x="1267411" y="3304055"/>
                </a:cubicBezTo>
                <a:cubicBezTo>
                  <a:pt x="1246837" y="3307103"/>
                  <a:pt x="1225310" y="3309770"/>
                  <a:pt x="1206641" y="3318153"/>
                </a:cubicBezTo>
                <a:cubicBezTo>
                  <a:pt x="1188354" y="3326343"/>
                  <a:pt x="1173681" y="3336059"/>
                  <a:pt x="1162823" y="3318915"/>
                </a:cubicBezTo>
                <a:cubicBezTo>
                  <a:pt x="1143394" y="3328059"/>
                  <a:pt x="1126437" y="3335680"/>
                  <a:pt x="1109865" y="3343870"/>
                </a:cubicBezTo>
                <a:cubicBezTo>
                  <a:pt x="1103767" y="3346918"/>
                  <a:pt x="1098623" y="3351872"/>
                  <a:pt x="1092527" y="3354730"/>
                </a:cubicBezTo>
                <a:cubicBezTo>
                  <a:pt x="1086048" y="3357778"/>
                  <a:pt x="1078810" y="3359682"/>
                  <a:pt x="1071762" y="3361207"/>
                </a:cubicBezTo>
                <a:cubicBezTo>
                  <a:pt x="1040327" y="3368065"/>
                  <a:pt x="1008894" y="3374351"/>
                  <a:pt x="977653" y="3381782"/>
                </a:cubicBezTo>
                <a:cubicBezTo>
                  <a:pt x="971554" y="3383305"/>
                  <a:pt x="966411" y="3389401"/>
                  <a:pt x="960887" y="3393401"/>
                </a:cubicBezTo>
                <a:cubicBezTo>
                  <a:pt x="957266" y="3396070"/>
                  <a:pt x="953648" y="3400070"/>
                  <a:pt x="949646" y="3400642"/>
                </a:cubicBezTo>
                <a:cubicBezTo>
                  <a:pt x="919165" y="3405214"/>
                  <a:pt x="888877" y="3410549"/>
                  <a:pt x="858205" y="3412834"/>
                </a:cubicBezTo>
                <a:cubicBezTo>
                  <a:pt x="832486" y="3414738"/>
                  <a:pt x="807719" y="3414168"/>
                  <a:pt x="801053" y="3447315"/>
                </a:cubicBezTo>
                <a:cubicBezTo>
                  <a:pt x="799909" y="3453032"/>
                  <a:pt x="791717" y="3459128"/>
                  <a:pt x="785432" y="3461984"/>
                </a:cubicBezTo>
                <a:cubicBezTo>
                  <a:pt x="767524" y="3470176"/>
                  <a:pt x="748471" y="3475701"/>
                  <a:pt x="730754" y="3484082"/>
                </a:cubicBezTo>
                <a:cubicBezTo>
                  <a:pt x="672650" y="3512088"/>
                  <a:pt x="611880" y="3529805"/>
                  <a:pt x="546917" y="3526566"/>
                </a:cubicBezTo>
                <a:cubicBezTo>
                  <a:pt x="526724" y="3525614"/>
                  <a:pt x="507102" y="3515326"/>
                  <a:pt x="494337" y="3511515"/>
                </a:cubicBezTo>
                <a:cubicBezTo>
                  <a:pt x="457572" y="3526566"/>
                  <a:pt x="426709" y="3541045"/>
                  <a:pt x="394511" y="3551903"/>
                </a:cubicBezTo>
                <a:cubicBezTo>
                  <a:pt x="366127" y="3561619"/>
                  <a:pt x="336408" y="3567715"/>
                  <a:pt x="307259" y="3574763"/>
                </a:cubicBezTo>
                <a:cubicBezTo>
                  <a:pt x="296590" y="3577432"/>
                  <a:pt x="285732" y="3578955"/>
                  <a:pt x="274873" y="3580290"/>
                </a:cubicBezTo>
                <a:cubicBezTo>
                  <a:pt x="240965" y="3584480"/>
                  <a:pt x="205529" y="3574384"/>
                  <a:pt x="172384" y="3590386"/>
                </a:cubicBezTo>
                <a:cubicBezTo>
                  <a:pt x="155046" y="3598768"/>
                  <a:pt x="137898" y="3608865"/>
                  <a:pt x="119613" y="3613247"/>
                </a:cubicBezTo>
                <a:cubicBezTo>
                  <a:pt x="99990" y="3618009"/>
                  <a:pt x="80794" y="3625439"/>
                  <a:pt x="61197" y="3630750"/>
                </a:cubicBezTo>
                <a:lnTo>
                  <a:pt x="544" y="3635521"/>
                </a:lnTo>
                <a:lnTo>
                  <a:pt x="544" y="3508282"/>
                </a:lnTo>
                <a:lnTo>
                  <a:pt x="0" y="3508282"/>
                </a:lnTo>
                <a:close/>
              </a:path>
            </a:pathLst>
          </a:custGeom>
          <a:effectLst>
            <a:outerShdw blurRad="381000" dist="152400" dir="5400000" algn="t" rotWithShape="0">
              <a:prstClr val="black">
                <a:alpha val="20000"/>
              </a:prstClr>
            </a:outerShdw>
          </a:effectLst>
        </p:spPr>
      </p:pic>
      <p:grpSp>
        <p:nvGrpSpPr>
          <p:cNvPr id="47" name="Group 46">
            <a:extLst>
              <a:ext uri="{FF2B5EF4-FFF2-40B4-BE49-F238E27FC236}">
                <a16:creationId xmlns:a16="http://schemas.microsoft.com/office/drawing/2014/main" id="{4252769E-B9F0-4068-A645-5BBEF16E9C2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4" y="857610"/>
            <a:ext cx="12191456" cy="2849976"/>
            <a:chOff x="476" y="-3923157"/>
            <a:chExt cx="10667524" cy="2493729"/>
          </a:xfrm>
        </p:grpSpPr>
        <p:sp>
          <p:nvSpPr>
            <p:cNvPr id="48" name="Freeform: Shape 47">
              <a:extLst>
                <a:ext uri="{FF2B5EF4-FFF2-40B4-BE49-F238E27FC236}">
                  <a16:creationId xmlns:a16="http://schemas.microsoft.com/office/drawing/2014/main" id="{1E12D6AD-7096-45BB-9C02-468B2704C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6" y="-3923156"/>
              <a:ext cx="10667524" cy="2493728"/>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Shape 48">
              <a:extLst>
                <a:ext uri="{FF2B5EF4-FFF2-40B4-BE49-F238E27FC236}">
                  <a16:creationId xmlns:a16="http://schemas.microsoft.com/office/drawing/2014/main" id="{39953252-97DE-4766-B2F6-E4FDA2FDA6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6" y="-3923157"/>
              <a:ext cx="10667524" cy="2493728"/>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2411851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5C4FB973-1CD1-448C-C89D-5E568E773AC9}"/>
              </a:ext>
            </a:extLst>
          </p:cNvPr>
          <p:cNvSpPr>
            <a:spLocks noGrp="1"/>
          </p:cNvSpPr>
          <p:nvPr>
            <p:ph idx="1"/>
          </p:nvPr>
        </p:nvSpPr>
        <p:spPr>
          <a:xfrm>
            <a:off x="1089992" y="805208"/>
            <a:ext cx="10515600" cy="2266765"/>
          </a:xfrm>
        </p:spPr>
        <p:txBody>
          <a:bodyPr/>
          <a:lstStyle/>
          <a:p>
            <a:pPr marL="0" indent="0">
              <a:buNone/>
            </a:pPr>
            <a:r>
              <a:rPr lang="nb-NO" dirty="0"/>
              <a:t>En plan over hva vi jobber med innen sosial kompetanse på avdelingen.</a:t>
            </a:r>
          </a:p>
          <a:p>
            <a:pPr marL="0" indent="0">
              <a:buNone/>
            </a:pPr>
            <a:r>
              <a:rPr lang="nb-NO" sz="1600" dirty="0"/>
              <a:t>Målet med sosial kompetanse er å veilede barna til å bli den beste versjonen av seg selv. Vi skal jobbe med at hvert enkelt barn skal lære å inngå i trygge sosiale samspill med andre.                                                                                                                        Barna skal oppleve mestring, organisere følelsene sine og sette ord på følelsene sine. Stavanger sin visjon er «Vi bygger felleskap», for barna handler det om mangfold, felleskap, inkludering og samarbeid. Vi voksne som jobber i laget rundt barnet skal støtte barna i denne prosessen. Vi skal støtte og løfte frem barna initiativ, undring og nysgjerrighet i felleskap.</a:t>
            </a:r>
          </a:p>
        </p:txBody>
      </p:sp>
    </p:spTree>
    <p:extLst>
      <p:ext uri="{BB962C8B-B14F-4D97-AF65-F5344CB8AC3E}">
        <p14:creationId xmlns:p14="http://schemas.microsoft.com/office/powerpoint/2010/main" val="3630984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4">
            <a:extLst>
              <a:ext uri="{FF2B5EF4-FFF2-40B4-BE49-F238E27FC236}">
                <a16:creationId xmlns:a16="http://schemas.microsoft.com/office/drawing/2014/main" id="{46236708-0760-4B82-85BE-7D1B6FAF797E}"/>
              </a:ext>
            </a:extLst>
          </p:cNvPr>
          <p:cNvGraphicFramePr>
            <a:graphicFrameLocks noGrp="1"/>
          </p:cNvGraphicFramePr>
          <p:nvPr>
            <p:extLst>
              <p:ext uri="{D42A27DB-BD31-4B8C-83A1-F6EECF244321}">
                <p14:modId xmlns:p14="http://schemas.microsoft.com/office/powerpoint/2010/main" val="2783456939"/>
              </p:ext>
            </p:extLst>
          </p:nvPr>
        </p:nvGraphicFramePr>
        <p:xfrm>
          <a:off x="1822450" y="707601"/>
          <a:ext cx="8127999" cy="5943600"/>
        </p:xfrm>
        <a:graphic>
          <a:graphicData uri="http://schemas.openxmlformats.org/drawingml/2006/table">
            <a:tbl>
              <a:tblPr firstRow="1" bandRow="1">
                <a:tableStyleId>{5940675A-B579-460E-94D1-54222C63F5DA}</a:tableStyleId>
              </a:tblPr>
              <a:tblGrid>
                <a:gridCol w="2709333">
                  <a:extLst>
                    <a:ext uri="{9D8B030D-6E8A-4147-A177-3AD203B41FA5}">
                      <a16:colId xmlns:a16="http://schemas.microsoft.com/office/drawing/2014/main" val="300102820"/>
                    </a:ext>
                  </a:extLst>
                </a:gridCol>
                <a:gridCol w="2709333">
                  <a:extLst>
                    <a:ext uri="{9D8B030D-6E8A-4147-A177-3AD203B41FA5}">
                      <a16:colId xmlns:a16="http://schemas.microsoft.com/office/drawing/2014/main" val="2175759783"/>
                    </a:ext>
                  </a:extLst>
                </a:gridCol>
                <a:gridCol w="2709333">
                  <a:extLst>
                    <a:ext uri="{9D8B030D-6E8A-4147-A177-3AD203B41FA5}">
                      <a16:colId xmlns:a16="http://schemas.microsoft.com/office/drawing/2014/main" val="2790963996"/>
                    </a:ext>
                  </a:extLst>
                </a:gridCol>
              </a:tblGrid>
              <a:tr h="0">
                <a:tc>
                  <a:txBody>
                    <a:bodyPr/>
                    <a:lstStyle/>
                    <a:p>
                      <a:r>
                        <a:rPr lang="nb-NO" dirty="0"/>
                        <a:t>Følelse</a:t>
                      </a:r>
                    </a:p>
                  </a:txBody>
                  <a:tcPr/>
                </a:tc>
                <a:tc>
                  <a:txBody>
                    <a:bodyPr/>
                    <a:lstStyle/>
                    <a:p>
                      <a:pPr marL="285750" indent="-285750">
                        <a:buFont typeface="Arial" panose="020B0604020202020204" pitchFamily="34" charset="0"/>
                        <a:buChar char="•"/>
                      </a:pPr>
                      <a:r>
                        <a:rPr lang="nb-NO" sz="1800" dirty="0"/>
                        <a:t>Støtte barna i å ta andres perspektiv</a:t>
                      </a:r>
                    </a:p>
                    <a:p>
                      <a:pPr marL="285750" indent="-285750">
                        <a:buFont typeface="Arial" panose="020B0604020202020204" pitchFamily="34" charset="0"/>
                        <a:buChar char="•"/>
                      </a:pPr>
                      <a:r>
                        <a:rPr lang="nb-NO" sz="1800" dirty="0"/>
                        <a:t>Se en sak fra flere synsvinkler</a:t>
                      </a:r>
                    </a:p>
                    <a:p>
                      <a:pPr marL="285750" indent="-285750">
                        <a:buFont typeface="Arial" panose="020B0604020202020204" pitchFamily="34" charset="0"/>
                        <a:buChar char="•"/>
                      </a:pPr>
                      <a:r>
                        <a:rPr lang="nb-NO" sz="1800" dirty="0"/>
                        <a:t>Reflektere over egne følelser, opplevelser og meninger</a:t>
                      </a:r>
                    </a:p>
                    <a:p>
                      <a:endParaRPr lang="nb-NO" dirty="0"/>
                    </a:p>
                  </a:txBody>
                  <a:tcPr/>
                </a:tc>
                <a:tc>
                  <a:txBody>
                    <a:bodyPr/>
                    <a:lstStyle/>
                    <a:p>
                      <a:pPr marL="285750" indent="-285750">
                        <a:buFont typeface="Arial" panose="020B0604020202020204" pitchFamily="34" charset="0"/>
                        <a:buChar char="•"/>
                      </a:pPr>
                      <a:r>
                        <a:rPr lang="nb-NO" sz="1800" dirty="0"/>
                        <a:t>Bruke bøker som handler om følelser</a:t>
                      </a:r>
                    </a:p>
                    <a:p>
                      <a:pPr marL="285750" indent="-285750">
                        <a:buFont typeface="Arial" panose="020B0604020202020204" pitchFamily="34" charset="0"/>
                        <a:buChar char="•"/>
                      </a:pPr>
                      <a:r>
                        <a:rPr lang="nb-NO" sz="1800" dirty="0"/>
                        <a:t>Bruke kreative utrykk i form av formingsaktiviteter som går på følelser</a:t>
                      </a:r>
                    </a:p>
                    <a:p>
                      <a:pPr marL="285750" indent="-285750">
                        <a:buFont typeface="Arial" panose="020B0604020202020204" pitchFamily="34" charset="0"/>
                        <a:buChar char="•"/>
                      </a:pPr>
                      <a:r>
                        <a:rPr lang="nb-NO" sz="1800" dirty="0"/>
                        <a:t>Bruke musikk</a:t>
                      </a:r>
                    </a:p>
                    <a:p>
                      <a:pPr marL="285750" indent="-285750">
                        <a:buFont typeface="Arial" panose="020B0604020202020204" pitchFamily="34" charset="0"/>
                        <a:buChar char="•"/>
                      </a:pPr>
                      <a:r>
                        <a:rPr lang="nb-NO" sz="1800" dirty="0"/>
                        <a:t>Yoga</a:t>
                      </a:r>
                    </a:p>
                    <a:p>
                      <a:pPr marL="285750" indent="-285750">
                        <a:buFont typeface="Arial" panose="020B0604020202020204" pitchFamily="34" charset="0"/>
                        <a:buChar char="•"/>
                      </a:pPr>
                      <a:r>
                        <a:rPr lang="nb-NO" sz="1800" dirty="0"/>
                        <a:t>Samtale med barna</a:t>
                      </a:r>
                    </a:p>
                    <a:p>
                      <a:endParaRPr lang="nb-NO" dirty="0"/>
                    </a:p>
                  </a:txBody>
                  <a:tcPr/>
                </a:tc>
                <a:extLst>
                  <a:ext uri="{0D108BD9-81ED-4DB2-BD59-A6C34878D82A}">
                    <a16:rowId xmlns:a16="http://schemas.microsoft.com/office/drawing/2014/main" val="4160049452"/>
                  </a:ext>
                </a:extLst>
              </a:tr>
              <a:tr h="370840">
                <a:tc>
                  <a:txBody>
                    <a:bodyPr/>
                    <a:lstStyle/>
                    <a:p>
                      <a:r>
                        <a:rPr lang="nb-NO" dirty="0"/>
                        <a:t>Vennskap</a:t>
                      </a:r>
                    </a:p>
                  </a:txBody>
                  <a:tcPr/>
                </a:tc>
                <a:tc>
                  <a:txBody>
                    <a:bodyPr/>
                    <a:lstStyle/>
                    <a:p>
                      <a:pPr marL="285750" indent="-285750">
                        <a:buFont typeface="Arial" panose="020B0604020202020204" pitchFamily="34" charset="0"/>
                        <a:buChar char="•"/>
                      </a:pPr>
                      <a:r>
                        <a:rPr lang="nb-NO" sz="1800" dirty="0"/>
                        <a:t>Støtte barnas initiativ til samspill og bidra til at alle kan leke med alle</a:t>
                      </a:r>
                    </a:p>
                    <a:p>
                      <a:pPr marL="285750" indent="-285750">
                        <a:buFont typeface="Arial" panose="020B0604020202020204" pitchFamily="34" charset="0"/>
                        <a:buChar char="•"/>
                      </a:pPr>
                      <a:r>
                        <a:rPr lang="nb-NO" sz="1800" dirty="0"/>
                        <a:t>Sørge for at alle barn får oppleve vennskap og beholde vennskap</a:t>
                      </a:r>
                    </a:p>
                    <a:p>
                      <a:endParaRPr lang="nb-NO" dirty="0"/>
                    </a:p>
                  </a:txBody>
                  <a:tcPr/>
                </a:tc>
                <a:tc>
                  <a:txBody>
                    <a:bodyPr/>
                    <a:lstStyle/>
                    <a:p>
                      <a:pPr marL="285750" indent="-285750">
                        <a:buFont typeface="Arial" panose="020B0604020202020204" pitchFamily="34" charset="0"/>
                        <a:buChar char="•"/>
                      </a:pPr>
                      <a:r>
                        <a:rPr lang="nb-NO" sz="1800" dirty="0"/>
                        <a:t>Bruke bøker</a:t>
                      </a:r>
                    </a:p>
                    <a:p>
                      <a:pPr marL="285750" indent="-285750">
                        <a:buFont typeface="Arial" panose="020B0604020202020204" pitchFamily="34" charset="0"/>
                        <a:buChar char="•"/>
                      </a:pPr>
                      <a:r>
                        <a:rPr lang="nb-NO" sz="1800" dirty="0"/>
                        <a:t>Bruke lek og leseprosjekter til å fremme vennskap</a:t>
                      </a:r>
                    </a:p>
                    <a:p>
                      <a:pPr marL="285750" indent="-285750">
                        <a:buFont typeface="Arial" panose="020B0604020202020204" pitchFamily="34" charset="0"/>
                        <a:buChar char="•"/>
                      </a:pPr>
                      <a:r>
                        <a:rPr lang="nb-NO" sz="1800" dirty="0"/>
                        <a:t>Personalet skal igangsette lek</a:t>
                      </a:r>
                    </a:p>
                    <a:p>
                      <a:pPr marL="285750" indent="-285750">
                        <a:buFont typeface="Arial" panose="020B0604020202020204" pitchFamily="34" charset="0"/>
                        <a:buChar char="•"/>
                      </a:pPr>
                      <a:r>
                        <a:rPr lang="nb-NO" sz="1800" dirty="0"/>
                        <a:t>Personalet skal være støttende og hjelpe barna og knytte vennskapsbånd</a:t>
                      </a:r>
                    </a:p>
                    <a:p>
                      <a:endParaRPr lang="nb-NO" dirty="0"/>
                    </a:p>
                  </a:txBody>
                  <a:tcPr/>
                </a:tc>
                <a:extLst>
                  <a:ext uri="{0D108BD9-81ED-4DB2-BD59-A6C34878D82A}">
                    <a16:rowId xmlns:a16="http://schemas.microsoft.com/office/drawing/2014/main" val="2453289146"/>
                  </a:ext>
                </a:extLst>
              </a:tr>
            </a:tbl>
          </a:graphicData>
        </a:graphic>
      </p:graphicFrame>
    </p:spTree>
    <p:extLst>
      <p:ext uri="{BB962C8B-B14F-4D97-AF65-F5344CB8AC3E}">
        <p14:creationId xmlns:p14="http://schemas.microsoft.com/office/powerpoint/2010/main" val="3306472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4">
            <a:extLst>
              <a:ext uri="{FF2B5EF4-FFF2-40B4-BE49-F238E27FC236}">
                <a16:creationId xmlns:a16="http://schemas.microsoft.com/office/drawing/2014/main" id="{0CDBFAE6-0580-4595-8BE4-6D167A4F4D39}"/>
              </a:ext>
            </a:extLst>
          </p:cNvPr>
          <p:cNvGraphicFramePr>
            <a:graphicFrameLocks noGrp="1"/>
          </p:cNvGraphicFramePr>
          <p:nvPr>
            <p:extLst>
              <p:ext uri="{D42A27DB-BD31-4B8C-83A1-F6EECF244321}">
                <p14:modId xmlns:p14="http://schemas.microsoft.com/office/powerpoint/2010/main" val="3407739961"/>
              </p:ext>
            </p:extLst>
          </p:nvPr>
        </p:nvGraphicFramePr>
        <p:xfrm>
          <a:off x="2032000" y="719666"/>
          <a:ext cx="8127999" cy="741680"/>
        </p:xfrm>
        <a:graphic>
          <a:graphicData uri="http://schemas.openxmlformats.org/drawingml/2006/table">
            <a:tbl>
              <a:tblPr firstRow="1" bandRow="1">
                <a:tableStyleId>{2D5ABB26-0587-4C30-8999-92F81FD0307C}</a:tableStyleId>
              </a:tblPr>
              <a:tblGrid>
                <a:gridCol w="2709333">
                  <a:extLst>
                    <a:ext uri="{9D8B030D-6E8A-4147-A177-3AD203B41FA5}">
                      <a16:colId xmlns:a16="http://schemas.microsoft.com/office/drawing/2014/main" val="3238814714"/>
                    </a:ext>
                  </a:extLst>
                </a:gridCol>
                <a:gridCol w="2709333">
                  <a:extLst>
                    <a:ext uri="{9D8B030D-6E8A-4147-A177-3AD203B41FA5}">
                      <a16:colId xmlns:a16="http://schemas.microsoft.com/office/drawing/2014/main" val="2528210966"/>
                    </a:ext>
                  </a:extLst>
                </a:gridCol>
                <a:gridCol w="2709333">
                  <a:extLst>
                    <a:ext uri="{9D8B030D-6E8A-4147-A177-3AD203B41FA5}">
                      <a16:colId xmlns:a16="http://schemas.microsoft.com/office/drawing/2014/main" val="3463040256"/>
                    </a:ext>
                  </a:extLst>
                </a:gridCol>
              </a:tblGrid>
              <a:tr h="370840">
                <a:tc>
                  <a:txBody>
                    <a:bodyPr/>
                    <a:lstStyle/>
                    <a:p>
                      <a:endParaRPr lang="nb-NO" dirty="0"/>
                    </a:p>
                  </a:txBody>
                  <a:tcPr/>
                </a:tc>
                <a:tc>
                  <a:txBody>
                    <a:bodyPr/>
                    <a:lstStyle/>
                    <a:p>
                      <a:endParaRPr lang="nb-NO"/>
                    </a:p>
                  </a:txBody>
                  <a:tcPr/>
                </a:tc>
                <a:tc>
                  <a:txBody>
                    <a:bodyPr/>
                    <a:lstStyle/>
                    <a:p>
                      <a:endParaRPr lang="nb-NO"/>
                    </a:p>
                  </a:txBody>
                  <a:tcPr/>
                </a:tc>
                <a:extLst>
                  <a:ext uri="{0D108BD9-81ED-4DB2-BD59-A6C34878D82A}">
                    <a16:rowId xmlns:a16="http://schemas.microsoft.com/office/drawing/2014/main" val="4172944371"/>
                  </a:ext>
                </a:extLst>
              </a:tr>
              <a:tr h="370840">
                <a:tc>
                  <a:txBody>
                    <a:bodyPr/>
                    <a:lstStyle/>
                    <a:p>
                      <a:endParaRPr lang="nb-NO"/>
                    </a:p>
                  </a:txBody>
                  <a:tcPr/>
                </a:tc>
                <a:tc>
                  <a:txBody>
                    <a:bodyPr/>
                    <a:lstStyle/>
                    <a:p>
                      <a:endParaRPr lang="nb-NO"/>
                    </a:p>
                  </a:txBody>
                  <a:tcPr/>
                </a:tc>
                <a:tc>
                  <a:txBody>
                    <a:bodyPr/>
                    <a:lstStyle/>
                    <a:p>
                      <a:endParaRPr lang="nb-NO" dirty="0"/>
                    </a:p>
                  </a:txBody>
                  <a:tcPr/>
                </a:tc>
                <a:extLst>
                  <a:ext uri="{0D108BD9-81ED-4DB2-BD59-A6C34878D82A}">
                    <a16:rowId xmlns:a16="http://schemas.microsoft.com/office/drawing/2014/main" val="3270151742"/>
                  </a:ext>
                </a:extLst>
              </a:tr>
            </a:tbl>
          </a:graphicData>
        </a:graphic>
      </p:graphicFrame>
      <p:graphicFrame>
        <p:nvGraphicFramePr>
          <p:cNvPr id="6" name="Tabell 6">
            <a:extLst>
              <a:ext uri="{FF2B5EF4-FFF2-40B4-BE49-F238E27FC236}">
                <a16:creationId xmlns:a16="http://schemas.microsoft.com/office/drawing/2014/main" id="{EAA39E21-841E-4200-8708-6C8C40B7D684}"/>
              </a:ext>
            </a:extLst>
          </p:cNvPr>
          <p:cNvGraphicFramePr>
            <a:graphicFrameLocks noGrp="1"/>
          </p:cNvGraphicFramePr>
          <p:nvPr>
            <p:extLst>
              <p:ext uri="{D42A27DB-BD31-4B8C-83A1-F6EECF244321}">
                <p14:modId xmlns:p14="http://schemas.microsoft.com/office/powerpoint/2010/main" val="271545634"/>
              </p:ext>
            </p:extLst>
          </p:nvPr>
        </p:nvGraphicFramePr>
        <p:xfrm>
          <a:off x="2032000" y="205316"/>
          <a:ext cx="8127999" cy="6492240"/>
        </p:xfrm>
        <a:graphic>
          <a:graphicData uri="http://schemas.openxmlformats.org/drawingml/2006/table">
            <a:tbl>
              <a:tblPr firstRow="1" bandRow="1">
                <a:tableStyleId>{5940675A-B579-460E-94D1-54222C63F5DA}</a:tableStyleId>
              </a:tblPr>
              <a:tblGrid>
                <a:gridCol w="2709333">
                  <a:extLst>
                    <a:ext uri="{9D8B030D-6E8A-4147-A177-3AD203B41FA5}">
                      <a16:colId xmlns:a16="http://schemas.microsoft.com/office/drawing/2014/main" val="1075626116"/>
                    </a:ext>
                  </a:extLst>
                </a:gridCol>
                <a:gridCol w="2709333">
                  <a:extLst>
                    <a:ext uri="{9D8B030D-6E8A-4147-A177-3AD203B41FA5}">
                      <a16:colId xmlns:a16="http://schemas.microsoft.com/office/drawing/2014/main" val="1020545517"/>
                    </a:ext>
                  </a:extLst>
                </a:gridCol>
                <a:gridCol w="2709333">
                  <a:extLst>
                    <a:ext uri="{9D8B030D-6E8A-4147-A177-3AD203B41FA5}">
                      <a16:colId xmlns:a16="http://schemas.microsoft.com/office/drawing/2014/main" val="1260106566"/>
                    </a:ext>
                  </a:extLst>
                </a:gridCol>
              </a:tblGrid>
              <a:tr h="370840">
                <a:tc>
                  <a:txBody>
                    <a:bodyPr/>
                    <a:lstStyle/>
                    <a:p>
                      <a:r>
                        <a:rPr lang="nb-NO" dirty="0"/>
                        <a:t>Felleskap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800" dirty="0"/>
                        <a:t>Forebygge, stoppe og følge opp diskriminering, utestenging, mobbing, krenkelse og uheldig samspillmønster</a:t>
                      </a:r>
                    </a:p>
                    <a:p>
                      <a:endParaRPr lang="nb-NO" dirty="0"/>
                    </a:p>
                  </a:txBody>
                  <a:tcPr/>
                </a:tc>
                <a:tc>
                  <a:txBody>
                    <a:bodyPr/>
                    <a:lstStyle/>
                    <a:p>
                      <a:pPr marL="285750" indent="-285750">
                        <a:buFont typeface="Arial" panose="020B0604020202020204" pitchFamily="34" charset="0"/>
                        <a:buChar char="•"/>
                      </a:pPr>
                      <a:r>
                        <a:rPr lang="nb-NO" sz="1800" dirty="0"/>
                        <a:t>Støtte barna i å inkludere hverandre i lek</a:t>
                      </a:r>
                    </a:p>
                    <a:p>
                      <a:pPr marL="285750" indent="-285750">
                        <a:buFont typeface="Arial" panose="020B0604020202020204" pitchFamily="34" charset="0"/>
                        <a:buChar char="•"/>
                      </a:pPr>
                      <a:r>
                        <a:rPr lang="nb-NO" sz="1800" dirty="0"/>
                        <a:t>Bruke bøker, sang og musikk</a:t>
                      </a:r>
                    </a:p>
                    <a:p>
                      <a:pPr marL="285750" indent="-285750">
                        <a:buFont typeface="Arial" panose="020B0604020202020204" pitchFamily="34" charset="0"/>
                        <a:buChar char="•"/>
                      </a:pPr>
                      <a:r>
                        <a:rPr lang="nb-NO" sz="1800" dirty="0"/>
                        <a:t>Snakke med barna om </a:t>
                      </a:r>
                      <a:r>
                        <a:rPr lang="nb-NO" sz="1800" b="1" u="sng" dirty="0"/>
                        <a:t>vi følelsen</a:t>
                      </a:r>
                      <a:r>
                        <a:rPr lang="nb-NO" sz="1800" dirty="0"/>
                        <a:t>,</a:t>
                      </a:r>
                      <a:r>
                        <a:rPr lang="nb-NO" sz="1800" b="0" i="0" kern="1200" dirty="0">
                          <a:solidFill>
                            <a:schemeClr val="tx1"/>
                          </a:solidFill>
                          <a:effectLst/>
                          <a:latin typeface="+mn-lt"/>
                          <a:ea typeface="+mn-ea"/>
                          <a:cs typeface="+mn-cs"/>
                        </a:rPr>
                        <a:t> barna skal i fellesskapet få øve seg, feile og prøve igjen.</a:t>
                      </a:r>
                    </a:p>
                    <a:p>
                      <a:pPr marL="285750" indent="-285750">
                        <a:buFont typeface="Arial" panose="020B0604020202020204" pitchFamily="34" charset="0"/>
                        <a:buChar char="•"/>
                      </a:pPr>
                      <a:r>
                        <a:rPr lang="nb-NO" sz="1800" b="0" i="0" kern="1200" dirty="0">
                          <a:solidFill>
                            <a:schemeClr val="tx1"/>
                          </a:solidFill>
                          <a:effectLst/>
                          <a:latin typeface="+mn-lt"/>
                          <a:ea typeface="+mn-ea"/>
                          <a:cs typeface="+mn-cs"/>
                        </a:rPr>
                        <a:t>Gi barna en opplevelse å høre til</a:t>
                      </a:r>
                      <a:endParaRPr lang="nb-NO" sz="1800" dirty="0"/>
                    </a:p>
                    <a:p>
                      <a:pPr marL="285750" indent="-285750">
                        <a:buFont typeface="Arial" panose="020B0604020202020204" pitchFamily="34" charset="0"/>
                        <a:buChar char="•"/>
                      </a:pPr>
                      <a:endParaRPr lang="nb-NO" sz="1800" dirty="0"/>
                    </a:p>
                    <a:p>
                      <a:pPr marL="0" indent="0">
                        <a:buFont typeface="Arial" panose="020B0604020202020204" pitchFamily="34" charset="0"/>
                        <a:buNone/>
                      </a:pPr>
                      <a:endParaRPr lang="nb-NO" sz="1800" dirty="0"/>
                    </a:p>
                    <a:p>
                      <a:endParaRPr lang="nb-NO" dirty="0"/>
                    </a:p>
                  </a:txBody>
                  <a:tcPr/>
                </a:tc>
                <a:extLst>
                  <a:ext uri="{0D108BD9-81ED-4DB2-BD59-A6C34878D82A}">
                    <a16:rowId xmlns:a16="http://schemas.microsoft.com/office/drawing/2014/main" val="1621789458"/>
                  </a:ext>
                </a:extLst>
              </a:tr>
              <a:tr h="370840">
                <a:tc>
                  <a:txBody>
                    <a:bodyPr/>
                    <a:lstStyle/>
                    <a:p>
                      <a:r>
                        <a:rPr lang="nb-NO" dirty="0"/>
                        <a:t>Turtaking</a:t>
                      </a:r>
                    </a:p>
                  </a:txBody>
                  <a:tcPr/>
                </a:tc>
                <a:tc>
                  <a:txBody>
                    <a:bodyPr/>
                    <a:lstStyle/>
                    <a:p>
                      <a:pPr marL="285750" indent="-285750">
                        <a:buFont typeface="Arial" panose="020B0604020202020204" pitchFamily="34" charset="0"/>
                        <a:buChar char="•"/>
                      </a:pPr>
                      <a:r>
                        <a:rPr lang="nb-NO" sz="1800" dirty="0"/>
                        <a:t>Støtte barna i å sette egne grenser</a:t>
                      </a:r>
                    </a:p>
                    <a:p>
                      <a:pPr marL="285750" indent="-285750">
                        <a:buFont typeface="Arial" panose="020B0604020202020204" pitchFamily="34" charset="0"/>
                        <a:buChar char="•"/>
                      </a:pPr>
                      <a:r>
                        <a:rPr lang="nb-NO" sz="1800" dirty="0"/>
                        <a:t>Lære barna å respektere andres grenser</a:t>
                      </a:r>
                    </a:p>
                    <a:p>
                      <a:pPr marL="285750" indent="-285750">
                        <a:buFont typeface="Arial" panose="020B0604020202020204" pitchFamily="34" charset="0"/>
                        <a:buChar char="•"/>
                      </a:pPr>
                      <a:r>
                        <a:rPr lang="nb-NO" sz="1800" dirty="0"/>
                        <a:t>Hjelpe barna å finne løsninger i konfliktsituasjoner </a:t>
                      </a:r>
                    </a:p>
                    <a:p>
                      <a:endParaRPr lang="nb-NO" dirty="0"/>
                    </a:p>
                  </a:txBody>
                  <a:tcPr/>
                </a:tc>
                <a:tc>
                  <a:txBody>
                    <a:bodyPr/>
                    <a:lstStyle/>
                    <a:p>
                      <a:pPr marL="285750" indent="-285750">
                        <a:buFont typeface="Arial" panose="020B0604020202020204" pitchFamily="34" charset="0"/>
                        <a:buChar char="•"/>
                      </a:pPr>
                      <a:r>
                        <a:rPr lang="nb-NO" sz="1800" dirty="0"/>
                        <a:t>Bruke bøker</a:t>
                      </a:r>
                    </a:p>
                    <a:p>
                      <a:pPr marL="285750" indent="-285750">
                        <a:buFont typeface="Arial" panose="020B0604020202020204" pitchFamily="34" charset="0"/>
                        <a:buChar char="•"/>
                      </a:pPr>
                      <a:r>
                        <a:rPr lang="nb-NO" sz="1800" dirty="0"/>
                        <a:t>Være tett på og sammen med barna i leken</a:t>
                      </a:r>
                    </a:p>
                    <a:p>
                      <a:pPr marL="285750" indent="-285750">
                        <a:buFont typeface="Arial" panose="020B0604020202020204" pitchFamily="34" charset="0"/>
                        <a:buChar char="•"/>
                      </a:pPr>
                      <a:r>
                        <a:rPr lang="nb-NO" sz="1800" dirty="0"/>
                        <a:t>Fremme utvikling av ferdigheter</a:t>
                      </a:r>
                    </a:p>
                    <a:p>
                      <a:pPr marL="285750" indent="-285750">
                        <a:buFont typeface="Arial" panose="020B0604020202020204" pitchFamily="34" charset="0"/>
                        <a:buChar char="•"/>
                      </a:pPr>
                      <a:r>
                        <a:rPr lang="nb-NO" sz="1800" dirty="0"/>
                        <a:t>Samtaler med barna</a:t>
                      </a:r>
                    </a:p>
                    <a:p>
                      <a:endParaRPr lang="nb-NO" dirty="0"/>
                    </a:p>
                  </a:txBody>
                  <a:tcPr/>
                </a:tc>
                <a:extLst>
                  <a:ext uri="{0D108BD9-81ED-4DB2-BD59-A6C34878D82A}">
                    <a16:rowId xmlns:a16="http://schemas.microsoft.com/office/drawing/2014/main" val="3633118307"/>
                  </a:ext>
                </a:extLst>
              </a:tr>
            </a:tbl>
          </a:graphicData>
        </a:graphic>
      </p:graphicFrame>
    </p:spTree>
    <p:extLst>
      <p:ext uri="{BB962C8B-B14F-4D97-AF65-F5344CB8AC3E}">
        <p14:creationId xmlns:p14="http://schemas.microsoft.com/office/powerpoint/2010/main" val="144637410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314</Words>
  <Application>Microsoft Office PowerPoint</Application>
  <PresentationFormat>Widescreen</PresentationFormat>
  <Paragraphs>34</Paragraphs>
  <Slides>4</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4</vt:i4>
      </vt:variant>
    </vt:vector>
  </HeadingPairs>
  <TitlesOfParts>
    <vt:vector size="8" baseType="lpstr">
      <vt:lpstr>Arial</vt:lpstr>
      <vt:lpstr>Calibri</vt:lpstr>
      <vt:lpstr>Calibri Light</vt:lpstr>
      <vt:lpstr>Office-tema</vt:lpstr>
      <vt:lpstr>Sosial kompetanse Småtroll </vt:lpstr>
      <vt:lpstr>PowerPoint-presentasjon</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Sosial kompetanse</dc:title>
  <dc:creator>Kari Lura Wiik</dc:creator>
  <cp:lastModifiedBy>Kari Lura Wiik</cp:lastModifiedBy>
  <cp:revision>5</cp:revision>
  <cp:lastPrinted>2022-08-03T12:22:32Z</cp:lastPrinted>
  <dcterms:created xsi:type="dcterms:W3CDTF">2020-09-28T18:32:07Z</dcterms:created>
  <dcterms:modified xsi:type="dcterms:W3CDTF">2023-01-10T11:29:28Z</dcterms:modified>
</cp:coreProperties>
</file>