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05" r:id="rId4"/>
  </p:sldMasterIdLst>
  <p:notesMasterIdLst>
    <p:notesMasterId r:id="rId10"/>
  </p:notesMasterIdLst>
  <p:handoutMasterIdLst>
    <p:handoutMasterId r:id="rId11"/>
  </p:handoutMasterIdLst>
  <p:sldIdLst>
    <p:sldId id="278" r:id="rId5"/>
    <p:sldId id="272" r:id="rId6"/>
    <p:sldId id="273" r:id="rId7"/>
    <p:sldId id="277" r:id="rId8"/>
    <p:sldId id="276" r:id="rId9"/>
  </p:sldIdLst>
  <p:sldSz cx="7772400" cy="100584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BCC7"/>
    <a:srgbClr val="ADD0AF"/>
    <a:srgbClr val="F2DD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5118" autoAdjust="0"/>
  </p:normalViewPr>
  <p:slideViewPr>
    <p:cSldViewPr snapToGrid="0" showGuides="1">
      <p:cViewPr>
        <p:scale>
          <a:sx n="90" d="100"/>
          <a:sy n="90" d="100"/>
        </p:scale>
        <p:origin x="892"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2205"/>
    </p:cViewPr>
  </p:sorterViewPr>
  <p:notesViewPr>
    <p:cSldViewPr snapToGrid="0">
      <p:cViewPr varScale="1">
        <p:scale>
          <a:sx n="96" d="100"/>
          <a:sy n="96" d="100"/>
        </p:scale>
        <p:origin x="289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overskrift 1">
            <a:extLst>
              <a:ext uri="{FF2B5EF4-FFF2-40B4-BE49-F238E27FC236}">
                <a16:creationId xmlns:a16="http://schemas.microsoft.com/office/drawing/2014/main" id="{155CDE60-E95F-4909-A156-72E2BC6F0F53}"/>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pPr rtl="0"/>
            <a:endParaRPr lang="nb-NO"/>
          </a:p>
        </p:txBody>
      </p:sp>
      <p:sp>
        <p:nvSpPr>
          <p:cNvPr id="3" name="Plassholder for dato 2">
            <a:extLst>
              <a:ext uri="{FF2B5EF4-FFF2-40B4-BE49-F238E27FC236}">
                <a16:creationId xmlns:a16="http://schemas.microsoft.com/office/drawing/2014/main" id="{1CC16F1C-7725-4C4D-9575-6B2B90272191}"/>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pPr rtl="0"/>
            <a:fld id="{8AF6D496-D8B9-4077-A295-CAF696F3E529}" type="datetime1">
              <a:rPr lang="nb-NO" smtClean="0"/>
              <a:t>22.06.2023</a:t>
            </a:fld>
            <a:endParaRPr lang="nb-NO"/>
          </a:p>
        </p:txBody>
      </p:sp>
      <p:sp>
        <p:nvSpPr>
          <p:cNvPr id="4" name="Plassholder for bunntekst 3">
            <a:extLst>
              <a:ext uri="{FF2B5EF4-FFF2-40B4-BE49-F238E27FC236}">
                <a16:creationId xmlns:a16="http://schemas.microsoft.com/office/drawing/2014/main" id="{0EEE2C83-2A2B-4870-B432-032AD2C9CC98}"/>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pPr rtl="0"/>
            <a:endParaRPr lang="nb-NO"/>
          </a:p>
        </p:txBody>
      </p:sp>
      <p:sp>
        <p:nvSpPr>
          <p:cNvPr id="5" name="Plassholder for lysbildenummer 4">
            <a:extLst>
              <a:ext uri="{FF2B5EF4-FFF2-40B4-BE49-F238E27FC236}">
                <a16:creationId xmlns:a16="http://schemas.microsoft.com/office/drawing/2014/main" id="{D048F310-2CF3-424C-B31A-C212CC43D69F}"/>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pPr rtl="0"/>
            <a:fld id="{D2FB8216-D1CD-4218-A6D3-1C9E8038CB4D}" type="slidenum">
              <a:rPr lang="nb-NO" smtClean="0"/>
              <a:t>‹#›</a:t>
            </a:fld>
            <a:endParaRPr lang="nb-NO"/>
          </a:p>
        </p:txBody>
      </p:sp>
    </p:spTree>
    <p:extLst>
      <p:ext uri="{BB962C8B-B14F-4D97-AF65-F5344CB8AC3E}">
        <p14:creationId xmlns:p14="http://schemas.microsoft.com/office/powerpoint/2010/main" val="2003327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pPr rtl="0"/>
            <a:endParaRPr lang="nb-NO" dirty="0"/>
          </a:p>
        </p:txBody>
      </p:sp>
      <p:sp>
        <p:nvSpPr>
          <p:cNvPr id="3" name="Plassholder for dato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pPr rtl="0"/>
            <a:fld id="{E6E52E8E-91E2-4916-AD24-79027FDA5B01}" type="datetime1">
              <a:rPr lang="nb-NO" smtClean="0"/>
              <a:t>22.06.2023</a:t>
            </a:fld>
            <a:endParaRPr lang="nb-NO" dirty="0"/>
          </a:p>
        </p:txBody>
      </p:sp>
      <p:sp>
        <p:nvSpPr>
          <p:cNvPr id="4" name="Plassholder for lysbilde 3"/>
          <p:cNvSpPr>
            <a:spLocks noGrp="1" noRot="1" noChangeAspect="1"/>
          </p:cNvSpPr>
          <p:nvPr>
            <p:ph type="sldImg" idx="2"/>
          </p:nvPr>
        </p:nvSpPr>
        <p:spPr>
          <a:xfrm>
            <a:off x="2082800" y="1233488"/>
            <a:ext cx="2570163" cy="3328987"/>
          </a:xfrm>
          <a:prstGeom prst="rect">
            <a:avLst/>
          </a:prstGeom>
          <a:noFill/>
          <a:ln w="12700">
            <a:solidFill>
              <a:prstClr val="black"/>
            </a:solidFill>
          </a:ln>
        </p:spPr>
        <p:txBody>
          <a:bodyPr vert="horz" lIns="91440" tIns="45720" rIns="91440" bIns="45720" rtlCol="0" anchor="ctr"/>
          <a:lstStyle/>
          <a:p>
            <a:pPr rtl="0"/>
            <a:endParaRPr lang="nb-NO" dirty="0"/>
          </a:p>
        </p:txBody>
      </p:sp>
      <p:sp>
        <p:nvSpPr>
          <p:cNvPr id="5" name="Plassholder for nota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rtl="0"/>
            <a:r>
              <a:rPr lang="nb-NO" noProof="0" dirty="0"/>
              <a:t>Klikk for å redigere tekststiler</a:t>
            </a:r>
          </a:p>
          <a:p>
            <a:pPr lvl="1" rtl="0"/>
            <a:r>
              <a:rPr lang="nb-NO"/>
              <a:t>Andre nivå</a:t>
            </a:r>
          </a:p>
          <a:p>
            <a:pPr lvl="2" rtl="0"/>
            <a:r>
              <a:rPr lang="nb-NO"/>
              <a:t>Tredje nivå</a:t>
            </a:r>
          </a:p>
          <a:p>
            <a:pPr lvl="3" rtl="0"/>
            <a:r>
              <a:rPr lang="nb-NO"/>
              <a:t>Fjerde nivå</a:t>
            </a:r>
          </a:p>
          <a:p>
            <a:pPr lvl="4" rtl="0"/>
            <a:r>
              <a:rPr lang="nb-NO"/>
              <a:t>Femte nivå</a:t>
            </a:r>
            <a:endParaRPr lang="nb-NO" dirty="0"/>
          </a:p>
        </p:txBody>
      </p:sp>
      <p:sp>
        <p:nvSpPr>
          <p:cNvPr id="6" name="Plassholder for bunntekst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pPr rtl="0"/>
            <a:endParaRPr lang="nb-NO" dirty="0"/>
          </a:p>
        </p:txBody>
      </p:sp>
      <p:sp>
        <p:nvSpPr>
          <p:cNvPr id="7" name="Plassholder for lysbilde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pPr rtl="0"/>
            <a:fld id="{9AE94FEF-7CD6-44E4-9123-D40C136902E2}" type="slidenum">
              <a:rPr lang="nb-NO" smtClean="0"/>
              <a:t>‹#›</a:t>
            </a:fld>
            <a:endParaRPr lang="nb-NO" dirty="0"/>
          </a:p>
        </p:txBody>
      </p:sp>
    </p:spTree>
    <p:extLst>
      <p:ext uri="{BB962C8B-B14F-4D97-AF65-F5344CB8AC3E}">
        <p14:creationId xmlns:p14="http://schemas.microsoft.com/office/powerpoint/2010/main" val="29143832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dirty="0"/>
          </a:p>
        </p:txBody>
      </p:sp>
      <p:sp>
        <p:nvSpPr>
          <p:cNvPr id="4" name="Plassholder for lysbildenummer 3"/>
          <p:cNvSpPr>
            <a:spLocks noGrp="1"/>
          </p:cNvSpPr>
          <p:nvPr>
            <p:ph type="sldNum" sz="quarter" idx="5"/>
          </p:nvPr>
        </p:nvSpPr>
        <p:spPr/>
        <p:txBody>
          <a:bodyPr rtlCol="0"/>
          <a:lstStyle/>
          <a:p>
            <a:pPr rtl="0"/>
            <a:fld id="{9AE94FEF-7CD6-44E4-9123-D40C136902E2}" type="slidenum">
              <a:rPr lang="nb-NO" smtClean="0"/>
              <a:t>1</a:t>
            </a:fld>
            <a:endParaRPr lang="nb-NO"/>
          </a:p>
        </p:txBody>
      </p:sp>
    </p:spTree>
    <p:extLst>
      <p:ext uri="{BB962C8B-B14F-4D97-AF65-F5344CB8AC3E}">
        <p14:creationId xmlns:p14="http://schemas.microsoft.com/office/powerpoint/2010/main" val="898364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dirty="0"/>
          </a:p>
        </p:txBody>
      </p:sp>
      <p:sp>
        <p:nvSpPr>
          <p:cNvPr id="4" name="Plassholder for lysbildenummer 3"/>
          <p:cNvSpPr>
            <a:spLocks noGrp="1"/>
          </p:cNvSpPr>
          <p:nvPr>
            <p:ph type="sldNum" sz="quarter" idx="5"/>
          </p:nvPr>
        </p:nvSpPr>
        <p:spPr/>
        <p:txBody>
          <a:bodyPr rtlCol="0"/>
          <a:lstStyle/>
          <a:p>
            <a:pPr rtl="0"/>
            <a:fld id="{9AE94FEF-7CD6-44E4-9123-D40C136902E2}" type="slidenum">
              <a:rPr lang="nb-NO" smtClean="0"/>
              <a:t>2</a:t>
            </a:fld>
            <a:endParaRPr lang="nb-NO"/>
          </a:p>
        </p:txBody>
      </p:sp>
    </p:spTree>
    <p:extLst>
      <p:ext uri="{BB962C8B-B14F-4D97-AF65-F5344CB8AC3E}">
        <p14:creationId xmlns:p14="http://schemas.microsoft.com/office/powerpoint/2010/main" val="2759647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rtl="0"/>
            <a:fld id="{9AE94FEF-7CD6-44E4-9123-D40C136902E2}" type="slidenum">
              <a:rPr lang="nb-NO" smtClean="0"/>
              <a:t>3</a:t>
            </a:fld>
            <a:endParaRPr lang="nb-NO" dirty="0"/>
          </a:p>
        </p:txBody>
      </p:sp>
    </p:spTree>
    <p:extLst>
      <p:ext uri="{BB962C8B-B14F-4D97-AF65-F5344CB8AC3E}">
        <p14:creationId xmlns:p14="http://schemas.microsoft.com/office/powerpoint/2010/main" val="638676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rtl="0"/>
            <a:fld id="{9AE94FEF-7CD6-44E4-9123-D40C136902E2}" type="slidenum">
              <a:rPr lang="nb-NO" smtClean="0"/>
              <a:t>4</a:t>
            </a:fld>
            <a:endParaRPr lang="nb-NO" dirty="0"/>
          </a:p>
        </p:txBody>
      </p:sp>
    </p:spTree>
    <p:extLst>
      <p:ext uri="{BB962C8B-B14F-4D97-AF65-F5344CB8AC3E}">
        <p14:creationId xmlns:p14="http://schemas.microsoft.com/office/powerpoint/2010/main" val="335729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Ref idx="1001">
        <a:schemeClr val="bg1"/>
      </p:bgRef>
    </p:bg>
    <p:spTree>
      <p:nvGrpSpPr>
        <p:cNvPr id="1" name=""/>
        <p:cNvGrpSpPr/>
        <p:nvPr/>
      </p:nvGrpSpPr>
      <p:grpSpPr>
        <a:xfrm>
          <a:off x="0" y="0"/>
          <a:ext cx="0" cy="0"/>
          <a:chOff x="0" y="0"/>
          <a:chExt cx="0" cy="0"/>
        </a:xfrm>
      </p:grpSpPr>
      <p:grpSp>
        <p:nvGrpSpPr>
          <p:cNvPr id="451" name="Group 450"/>
          <p:cNvGrpSpPr/>
          <p:nvPr/>
        </p:nvGrpSpPr>
        <p:grpSpPr>
          <a:xfrm>
            <a:off x="0" y="0"/>
            <a:ext cx="8121889" cy="10051416"/>
            <a:chOff x="1524000" y="0"/>
            <a:chExt cx="9555163" cy="6853238"/>
          </a:xfrm>
        </p:grpSpPr>
        <p:sp>
          <p:nvSpPr>
            <p:cNvPr id="452"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3"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4"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5"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6"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7"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8"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9"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0"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1"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62"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3"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4"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5"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6"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7"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1090647" y="1713549"/>
            <a:ext cx="5598205" cy="6655463"/>
            <a:chOff x="1283114" y="1168329"/>
            <a:chExt cx="6586124" cy="4537816"/>
          </a:xfrm>
        </p:grpSpPr>
        <p:sp>
          <p:nvSpPr>
            <p:cNvPr id="39" name="Rectangle 38"/>
            <p:cNvSpPr/>
            <p:nvPr/>
          </p:nvSpPr>
          <p:spPr>
            <a:xfrm>
              <a:off x="1283114" y="1168329"/>
              <a:ext cx="658612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283114" y="1973001"/>
              <a:ext cx="658612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1" name="Isosceles Triangle 39"/>
            <p:cNvSpPr/>
            <p:nvPr/>
          </p:nvSpPr>
          <p:spPr>
            <a:xfrm rot="10800000">
              <a:off x="4362524" y="5355082"/>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155228" y="3014408"/>
            <a:ext cx="5464178" cy="2655599"/>
          </a:xfrm>
        </p:spPr>
        <p:txBody>
          <a:bodyPr bIns="0" anchor="b">
            <a:normAutofit/>
          </a:bodyPr>
          <a:lstStyle>
            <a:lvl1pPr algn="ctr">
              <a:lnSpc>
                <a:spcPct val="80000"/>
              </a:lnSpc>
              <a:defRPr sz="4080" spc="-96">
                <a:solidFill>
                  <a:srgbClr val="FFFEFF"/>
                </a:solidFill>
              </a:defRPr>
            </a:lvl1pPr>
          </a:lstStyle>
          <a:p>
            <a:r>
              <a:rPr lang="nb-NO"/>
              <a:t>Klikk for å redigere tittelstil</a:t>
            </a:r>
            <a:endParaRPr lang="en-US" dirty="0"/>
          </a:p>
        </p:txBody>
      </p:sp>
      <p:sp>
        <p:nvSpPr>
          <p:cNvPr id="3" name="Subtitle 2"/>
          <p:cNvSpPr>
            <a:spLocks noGrp="1"/>
          </p:cNvSpPr>
          <p:nvPr>
            <p:ph type="subTitle" idx="1"/>
          </p:nvPr>
        </p:nvSpPr>
        <p:spPr>
          <a:xfrm>
            <a:off x="1155228" y="5780855"/>
            <a:ext cx="5464178" cy="1956709"/>
          </a:xfrm>
        </p:spPr>
        <p:txBody>
          <a:bodyPr tIns="0">
            <a:normAutofit/>
          </a:bodyPr>
          <a:lstStyle>
            <a:lvl1pPr marL="0" indent="0" algn="ctr">
              <a:lnSpc>
                <a:spcPct val="100000"/>
              </a:lnSpc>
              <a:buNone/>
              <a:defRPr sz="1530" b="0">
                <a:solidFill>
                  <a:srgbClr val="FFFEFF"/>
                </a:solidFill>
              </a:defRPr>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nb-NO"/>
              <a:t>Klikk for å redigere undertittelstil i malen</a:t>
            </a:r>
            <a:endParaRPr lang="en-US" dirty="0"/>
          </a:p>
        </p:txBody>
      </p:sp>
      <p:sp>
        <p:nvSpPr>
          <p:cNvPr id="4" name="Date Placeholder 3"/>
          <p:cNvSpPr>
            <a:spLocks noGrp="1"/>
          </p:cNvSpPr>
          <p:nvPr>
            <p:ph type="dt" sz="half" idx="10"/>
          </p:nvPr>
        </p:nvSpPr>
        <p:spPr>
          <a:xfrm>
            <a:off x="544068" y="469392"/>
            <a:ext cx="2331720" cy="469392"/>
          </a:xfrm>
        </p:spPr>
        <p:txBody>
          <a:bodyPr vert="horz" lIns="91440" tIns="45720" rIns="91440" bIns="45720" rtlCol="0" anchor="ctr"/>
          <a:lstStyle>
            <a:lvl1pPr>
              <a:defRPr lang="en-US"/>
            </a:lvl1pPr>
          </a:lstStyle>
          <a:p>
            <a:fld id="{48A87A34-81AB-432B-8DAE-1953F412C126}" type="datetimeFigureOut">
              <a:rPr lang="en-US" smtClean="0"/>
              <a:pPr/>
              <a:t>6/22/2023</a:t>
            </a:fld>
            <a:endParaRPr lang="en-US" dirty="0"/>
          </a:p>
        </p:txBody>
      </p:sp>
      <p:sp>
        <p:nvSpPr>
          <p:cNvPr id="5" name="Footer Placeholder 4"/>
          <p:cNvSpPr>
            <a:spLocks noGrp="1"/>
          </p:cNvSpPr>
          <p:nvPr>
            <p:ph type="ftr" sz="quarter" idx="11"/>
          </p:nvPr>
        </p:nvSpPr>
        <p:spPr>
          <a:xfrm>
            <a:off x="544068" y="9133027"/>
            <a:ext cx="6676492" cy="469392"/>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6637630"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9834766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grpSp>
        <p:nvGrpSpPr>
          <p:cNvPr id="85" name="Group 84"/>
          <p:cNvGrpSpPr/>
          <p:nvPr/>
        </p:nvGrpSpPr>
        <p:grpSpPr>
          <a:xfrm>
            <a:off x="-243292" y="1"/>
            <a:ext cx="8008495" cy="10058401"/>
            <a:chOff x="1243013" y="0"/>
            <a:chExt cx="9402763" cy="6858001"/>
          </a:xfrm>
        </p:grpSpPr>
        <p:sp>
          <p:nvSpPr>
            <p:cNvPr id="8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3"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p:cNvGrpSpPr/>
          <p:nvPr/>
        </p:nvGrpSpPr>
        <p:grpSpPr>
          <a:xfrm>
            <a:off x="544068" y="2492731"/>
            <a:ext cx="2793569" cy="5089951"/>
            <a:chOff x="640080" y="1699589"/>
            <a:chExt cx="3286552" cy="3470421"/>
          </a:xfrm>
        </p:grpSpPr>
        <p:sp>
          <p:nvSpPr>
            <p:cNvPr id="42" name="Rectangle 41"/>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15218" y="3446558"/>
            <a:ext cx="2646743" cy="3626735"/>
          </a:xfrm>
        </p:spPr>
        <p:txBody>
          <a:bodyPr/>
          <a:lstStyle>
            <a:lvl1pPr>
              <a:defRPr>
                <a:solidFill>
                  <a:srgbClr val="FFFEFF"/>
                </a:solidFill>
              </a:defRPr>
            </a:lvl1pPr>
          </a:lstStyle>
          <a:p>
            <a:r>
              <a:rPr lang="nb-NO"/>
              <a:t>Klikk for å redigere tittelstil</a:t>
            </a:r>
            <a:endParaRPr lang="en-US" dirty="0"/>
          </a:p>
        </p:txBody>
      </p:sp>
      <p:sp>
        <p:nvSpPr>
          <p:cNvPr id="3" name="Vertical Text Placeholder 2"/>
          <p:cNvSpPr>
            <a:spLocks noGrp="1"/>
          </p:cNvSpPr>
          <p:nvPr>
            <p:ph type="body" orient="vert" idx="1"/>
          </p:nvPr>
        </p:nvSpPr>
        <p:spPr>
          <a:xfrm>
            <a:off x="3753333" y="1165588"/>
            <a:ext cx="3481297" cy="7710399"/>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3984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grpSp>
        <p:nvGrpSpPr>
          <p:cNvPr id="51" name="Group 50"/>
          <p:cNvGrpSpPr/>
          <p:nvPr/>
        </p:nvGrpSpPr>
        <p:grpSpPr>
          <a:xfrm flipH="1">
            <a:off x="1" y="1"/>
            <a:ext cx="8008495" cy="10058401"/>
            <a:chOff x="1243013" y="0"/>
            <a:chExt cx="9402763" cy="6858001"/>
          </a:xfrm>
        </p:grpSpPr>
        <p:sp>
          <p:nvSpPr>
            <p:cNvPr id="5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5" name="Group 84"/>
          <p:cNvGrpSpPr/>
          <p:nvPr/>
        </p:nvGrpSpPr>
        <p:grpSpPr>
          <a:xfrm>
            <a:off x="4443914" y="2492731"/>
            <a:ext cx="2793569" cy="5089951"/>
            <a:chOff x="640080" y="1699589"/>
            <a:chExt cx="3286552" cy="3470421"/>
          </a:xfrm>
        </p:grpSpPr>
        <p:sp>
          <p:nvSpPr>
            <p:cNvPr id="86" name="Rectangle 85"/>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4516568" y="3446556"/>
            <a:ext cx="2645240" cy="3615261"/>
          </a:xfrm>
        </p:spPr>
        <p:txBody>
          <a:bodyPr vert="eaVert"/>
          <a:lstStyle>
            <a:lvl1pPr algn="l">
              <a:lnSpc>
                <a:spcPct val="80000"/>
              </a:lnSpc>
              <a:defRPr>
                <a:solidFill>
                  <a:srgbClr val="FFFEFF"/>
                </a:solidFill>
              </a:defRPr>
            </a:lvl1pPr>
          </a:lstStyle>
          <a:p>
            <a:r>
              <a:rPr lang="nb-NO"/>
              <a:t>Klikk for å redigere tittelstil</a:t>
            </a:r>
            <a:endParaRPr lang="en-US" dirty="0"/>
          </a:p>
        </p:txBody>
      </p:sp>
      <p:sp>
        <p:nvSpPr>
          <p:cNvPr id="3" name="Vertical Text Placeholder 2"/>
          <p:cNvSpPr>
            <a:spLocks noGrp="1"/>
          </p:cNvSpPr>
          <p:nvPr>
            <p:ph type="body" orient="vert" idx="1"/>
          </p:nvPr>
        </p:nvSpPr>
        <p:spPr>
          <a:xfrm>
            <a:off x="546770" y="1177452"/>
            <a:ext cx="3500547" cy="7707043"/>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a:xfrm>
            <a:off x="544068" y="469392"/>
            <a:ext cx="2331720" cy="469392"/>
          </a:xfrm>
        </p:spPr>
        <p:txBody>
          <a:bodyPr/>
          <a:lstStyle/>
          <a:p>
            <a:fld id="{48A87A34-81AB-432B-8DAE-1953F412C126}" type="datetimeFigureOut">
              <a:rPr lang="en-US" smtClean="0"/>
              <a:t>6/22/2023</a:t>
            </a:fld>
            <a:endParaRPr lang="en-US" dirty="0"/>
          </a:p>
        </p:txBody>
      </p:sp>
      <p:sp>
        <p:nvSpPr>
          <p:cNvPr id="5" name="Footer Placeholder 4"/>
          <p:cNvSpPr>
            <a:spLocks noGrp="1"/>
          </p:cNvSpPr>
          <p:nvPr>
            <p:ph type="ftr" sz="quarter" idx="11"/>
          </p:nvPr>
        </p:nvSpPr>
        <p:spPr>
          <a:xfrm>
            <a:off x="544068" y="9133027"/>
            <a:ext cx="6676492" cy="469392"/>
          </a:xfrm>
        </p:spPr>
        <p:txBody>
          <a:bodyPr/>
          <a:lstStyle/>
          <a:p>
            <a:endParaRPr lang="en-US" dirty="0"/>
          </a:p>
        </p:txBody>
      </p:sp>
      <p:sp>
        <p:nvSpPr>
          <p:cNvPr id="6" name="Slide Number Placeholder 5"/>
          <p:cNvSpPr>
            <a:spLocks noGrp="1"/>
          </p:cNvSpPr>
          <p:nvPr>
            <p:ph type="sldNum" sz="quarter" idx="12"/>
          </p:nvPr>
        </p:nvSpPr>
        <p:spPr>
          <a:xfrm>
            <a:off x="6637630"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05388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tellysbilde">
    <p:bg>
      <p:bgPr>
        <a:solidFill>
          <a:schemeClr val="accent1"/>
        </a:solidFill>
        <a:effectLst/>
      </p:bgPr>
    </p:bg>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E258F9B5-B148-4877-BE11-91F08168C01F}"/>
              </a:ext>
            </a:extLst>
          </p:cNvPr>
          <p:cNvSpPr>
            <a:spLocks noGrp="1"/>
          </p:cNvSpPr>
          <p:nvPr>
            <p:ph type="pic" sz="quarter" idx="10" hasCustomPrompt="1"/>
          </p:nvPr>
        </p:nvSpPr>
        <p:spPr>
          <a:xfrm>
            <a:off x="0" y="1"/>
            <a:ext cx="7772400" cy="5029200"/>
          </a:xfrm>
          <a:solidFill>
            <a:schemeClr val="accent1"/>
          </a:solidFill>
        </p:spPr>
        <p:txBody>
          <a:bodyPr rtlCol="0">
            <a:normAutofit/>
          </a:bodyPr>
          <a:lstStyle>
            <a:lvl1pPr>
              <a:defRPr sz="2000"/>
            </a:lvl1pPr>
          </a:lstStyle>
          <a:p>
            <a:pPr rtl="0"/>
            <a:r>
              <a:rPr lang="nb-NO" noProof="0"/>
              <a:t>Legg til bilde</a:t>
            </a:r>
          </a:p>
        </p:txBody>
      </p:sp>
      <p:sp>
        <p:nvSpPr>
          <p:cNvPr id="2" name="Tittel 1">
            <a:extLst>
              <a:ext uri="{FF2B5EF4-FFF2-40B4-BE49-F238E27FC236}">
                <a16:creationId xmlns:a16="http://schemas.microsoft.com/office/drawing/2014/main" id="{302BA62F-C25E-44A7-A531-61581F21D4E8}"/>
              </a:ext>
            </a:extLst>
          </p:cNvPr>
          <p:cNvSpPr>
            <a:spLocks noGrp="1"/>
          </p:cNvSpPr>
          <p:nvPr>
            <p:ph type="ctrTitle" hasCustomPrompt="1"/>
          </p:nvPr>
        </p:nvSpPr>
        <p:spPr>
          <a:xfrm>
            <a:off x="533400" y="5458968"/>
            <a:ext cx="6705600" cy="1261872"/>
          </a:xfrm>
        </p:spPr>
        <p:txBody>
          <a:bodyPr rtlCol="0" anchor="b">
            <a:noAutofit/>
          </a:bodyPr>
          <a:lstStyle>
            <a:lvl1pPr algn="ctr">
              <a:defRPr sz="8800" b="1" i="0">
                <a:solidFill>
                  <a:schemeClr val="bg1"/>
                </a:solidFill>
                <a:latin typeface="+mj-lt"/>
              </a:defRPr>
            </a:lvl1pPr>
          </a:lstStyle>
          <a:p>
            <a:pPr rtl="0"/>
            <a:r>
              <a:rPr lang="nb-NO" noProof="0"/>
              <a:t>Klikk for å legge til tittel</a:t>
            </a:r>
          </a:p>
        </p:txBody>
      </p:sp>
      <p:sp>
        <p:nvSpPr>
          <p:cNvPr id="3" name="Undertittel 2">
            <a:extLst>
              <a:ext uri="{FF2B5EF4-FFF2-40B4-BE49-F238E27FC236}">
                <a16:creationId xmlns:a16="http://schemas.microsoft.com/office/drawing/2014/main" id="{94339032-B0DB-424E-A4B9-8F18CB82539D}"/>
              </a:ext>
            </a:extLst>
          </p:cNvPr>
          <p:cNvSpPr>
            <a:spLocks noGrp="1"/>
          </p:cNvSpPr>
          <p:nvPr>
            <p:ph type="subTitle" idx="1" hasCustomPrompt="1"/>
          </p:nvPr>
        </p:nvSpPr>
        <p:spPr>
          <a:xfrm>
            <a:off x="533400" y="6784848"/>
            <a:ext cx="6705600" cy="1527048"/>
          </a:xfrm>
        </p:spPr>
        <p:txBody>
          <a:bodyPr rtlCol="0">
            <a:normAutofit/>
          </a:bodyPr>
          <a:lstStyle>
            <a:lvl1pPr marL="0" indent="0" algn="ctr">
              <a:lnSpc>
                <a:spcPts val="2800"/>
              </a:lnSpc>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b-NO" noProof="0"/>
              <a:t>Klikk for å legge til tekst</a:t>
            </a:r>
          </a:p>
        </p:txBody>
      </p:sp>
      <p:sp>
        <p:nvSpPr>
          <p:cNvPr id="10" name="Plassholder for tekst 9">
            <a:extLst>
              <a:ext uri="{FF2B5EF4-FFF2-40B4-BE49-F238E27FC236}">
                <a16:creationId xmlns:a16="http://schemas.microsoft.com/office/drawing/2014/main" id="{54546D20-E4BF-4968-86B7-6049ADCDF716}"/>
              </a:ext>
            </a:extLst>
          </p:cNvPr>
          <p:cNvSpPr>
            <a:spLocks noGrp="1"/>
          </p:cNvSpPr>
          <p:nvPr>
            <p:ph type="body" sz="quarter" idx="11" hasCustomPrompt="1"/>
          </p:nvPr>
        </p:nvSpPr>
        <p:spPr>
          <a:xfrm>
            <a:off x="2148840" y="8604504"/>
            <a:ext cx="3474720" cy="402336"/>
          </a:xfrm>
        </p:spPr>
        <p:txBody>
          <a:bodyPr rtlCol="0">
            <a:norm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nb-NO" noProof="0"/>
              <a:t>Klikk for å legge til tekst</a:t>
            </a:r>
          </a:p>
        </p:txBody>
      </p:sp>
      <p:sp>
        <p:nvSpPr>
          <p:cNvPr id="11" name="Plassholder for tekst 9">
            <a:extLst>
              <a:ext uri="{FF2B5EF4-FFF2-40B4-BE49-F238E27FC236}">
                <a16:creationId xmlns:a16="http://schemas.microsoft.com/office/drawing/2014/main" id="{C07373AA-FD05-4AC0-9533-661934D7FE34}"/>
              </a:ext>
            </a:extLst>
          </p:cNvPr>
          <p:cNvSpPr>
            <a:spLocks noGrp="1"/>
          </p:cNvSpPr>
          <p:nvPr>
            <p:ph type="body" sz="quarter" idx="12" hasCustomPrompt="1"/>
          </p:nvPr>
        </p:nvSpPr>
        <p:spPr>
          <a:xfrm>
            <a:off x="533400" y="9299448"/>
            <a:ext cx="6705600" cy="338328"/>
          </a:xfrm>
        </p:spPr>
        <p:txBody>
          <a:bodyPr rtlCol="0">
            <a:normAutofit/>
          </a:bodyPr>
          <a:lstStyle>
            <a:lvl1pPr marL="0" indent="0" algn="ctr">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nb-NO" noProof="0"/>
              <a:t>Klikk for å legge til tekst</a:t>
            </a:r>
          </a:p>
        </p:txBody>
      </p:sp>
    </p:spTree>
    <p:extLst>
      <p:ext uri="{BB962C8B-B14F-4D97-AF65-F5344CB8AC3E}">
        <p14:creationId xmlns:p14="http://schemas.microsoft.com/office/powerpoint/2010/main" val="59221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AC597D6E-AB07-4848-92C4-AD5EA22B0DA7}"/>
              </a:ext>
            </a:extLst>
          </p:cNvPr>
          <p:cNvSpPr>
            <a:spLocks noGrp="1"/>
          </p:cNvSpPr>
          <p:nvPr>
            <p:ph type="pic" sz="quarter" idx="10" hasCustomPrompt="1"/>
          </p:nvPr>
        </p:nvSpPr>
        <p:spPr>
          <a:xfrm>
            <a:off x="0" y="0"/>
            <a:ext cx="7772400" cy="10058400"/>
          </a:xfrm>
          <a:solidFill>
            <a:schemeClr val="accent6"/>
          </a:solidFill>
        </p:spPr>
        <p:txBody>
          <a:bodyPr rtlCol="0">
            <a:normAutofit/>
          </a:bodyPr>
          <a:lstStyle>
            <a:lvl1pPr>
              <a:defRPr sz="2000"/>
            </a:lvl1pPr>
          </a:lstStyle>
          <a:p>
            <a:pPr rtl="0"/>
            <a:r>
              <a:rPr lang="nb-NO" noProof="0"/>
              <a:t>Legg til bilde</a:t>
            </a:r>
          </a:p>
        </p:txBody>
      </p:sp>
      <p:sp>
        <p:nvSpPr>
          <p:cNvPr id="2" name="Tittel 1"/>
          <p:cNvSpPr>
            <a:spLocks noGrp="1"/>
          </p:cNvSpPr>
          <p:nvPr>
            <p:ph type="ctrTitle" hasCustomPrompt="1"/>
          </p:nvPr>
        </p:nvSpPr>
        <p:spPr>
          <a:xfrm>
            <a:off x="457200" y="2468880"/>
            <a:ext cx="6858000" cy="1325880"/>
          </a:xfrm>
        </p:spPr>
        <p:txBody>
          <a:bodyPr rtlCol="0" anchor="b">
            <a:noAutofit/>
          </a:bodyPr>
          <a:lstStyle>
            <a:lvl1pPr algn="ctr">
              <a:defRPr sz="8800" b="1">
                <a:solidFill>
                  <a:schemeClr val="bg1"/>
                </a:solidFill>
              </a:defRPr>
            </a:lvl1pPr>
          </a:lstStyle>
          <a:p>
            <a:pPr rtl="0"/>
            <a:r>
              <a:rPr lang="nb-NO" noProof="0"/>
              <a:t>Klikk for å legge til tittel</a:t>
            </a:r>
          </a:p>
        </p:txBody>
      </p:sp>
      <p:sp>
        <p:nvSpPr>
          <p:cNvPr id="3" name="Undertittel 2"/>
          <p:cNvSpPr>
            <a:spLocks noGrp="1"/>
          </p:cNvSpPr>
          <p:nvPr>
            <p:ph type="subTitle" idx="1" hasCustomPrompt="1"/>
          </p:nvPr>
        </p:nvSpPr>
        <p:spPr>
          <a:xfrm>
            <a:off x="2130552" y="5907024"/>
            <a:ext cx="3502152" cy="365760"/>
          </a:xfrm>
        </p:spPr>
        <p:txBody>
          <a:bodyPr rtlCol="0">
            <a:normAutofit/>
          </a:bodyPr>
          <a:lstStyle>
            <a:lvl1pPr marL="0" indent="0" algn="ctr">
              <a:buNone/>
              <a:defRPr sz="2000">
                <a:solidFill>
                  <a:schemeClr val="bg1"/>
                </a:solidFill>
              </a:defRPr>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pPr rtl="0"/>
            <a:r>
              <a:rPr lang="nb-NO" noProof="0"/>
              <a:t>Klikk for å legge til tekst</a:t>
            </a:r>
          </a:p>
        </p:txBody>
      </p:sp>
      <p:sp>
        <p:nvSpPr>
          <p:cNvPr id="5" name="Plassholder for tekst 4">
            <a:extLst>
              <a:ext uri="{FF2B5EF4-FFF2-40B4-BE49-F238E27FC236}">
                <a16:creationId xmlns:a16="http://schemas.microsoft.com/office/drawing/2014/main" id="{A241FA91-13AC-4591-A66E-07DC8A842CC3}"/>
              </a:ext>
            </a:extLst>
          </p:cNvPr>
          <p:cNvSpPr>
            <a:spLocks noGrp="1"/>
          </p:cNvSpPr>
          <p:nvPr>
            <p:ph type="body" sz="quarter" idx="11" hasCustomPrompt="1"/>
          </p:nvPr>
        </p:nvSpPr>
        <p:spPr>
          <a:xfrm>
            <a:off x="1179576" y="3867912"/>
            <a:ext cx="5413248" cy="1682496"/>
          </a:xfrm>
        </p:spPr>
        <p:txBody>
          <a:bodyPr rtlCol="0">
            <a:normAutofit/>
          </a:bodyPr>
          <a:lstStyle>
            <a:lvl1pPr algn="ctr">
              <a:lnSpc>
                <a:spcPts val="2500"/>
              </a:lnSpc>
              <a:spcBef>
                <a:spcPts val="0"/>
              </a:spcBef>
              <a:defRPr sz="2000">
                <a:solidFill>
                  <a:schemeClr val="bg1"/>
                </a:solidFill>
              </a:defRPr>
            </a:lvl1pPr>
          </a:lstStyle>
          <a:p>
            <a:pPr lvl="0" rtl="0"/>
            <a:r>
              <a:rPr lang="nb-NO" noProof="0"/>
              <a:t>Klikk for å legge til tekst</a:t>
            </a:r>
          </a:p>
        </p:txBody>
      </p:sp>
      <p:sp>
        <p:nvSpPr>
          <p:cNvPr id="9" name="Plassholder for tekst 8">
            <a:extLst>
              <a:ext uri="{FF2B5EF4-FFF2-40B4-BE49-F238E27FC236}">
                <a16:creationId xmlns:a16="http://schemas.microsoft.com/office/drawing/2014/main" id="{F006D63F-344E-4E43-857E-019ED6D3DA11}"/>
              </a:ext>
            </a:extLst>
          </p:cNvPr>
          <p:cNvSpPr>
            <a:spLocks noGrp="1"/>
          </p:cNvSpPr>
          <p:nvPr>
            <p:ph type="body" sz="quarter" idx="12" hasCustomPrompt="1"/>
          </p:nvPr>
        </p:nvSpPr>
        <p:spPr>
          <a:xfrm>
            <a:off x="457200" y="8814816"/>
            <a:ext cx="6858000" cy="832104"/>
          </a:xfrm>
        </p:spPr>
        <p:txBody>
          <a:bodyPr rtlCol="0">
            <a:noAutofit/>
          </a:bodyPr>
          <a:lstStyle>
            <a:lvl1pPr algn="ctr">
              <a:lnSpc>
                <a:spcPts val="2100"/>
              </a:lnSpc>
              <a:spcBef>
                <a:spcPts val="0"/>
              </a:spcBef>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rtl="0"/>
            <a:r>
              <a:rPr lang="nb-NO" noProof="0"/>
              <a:t>Klikk for å legge til tekst</a:t>
            </a:r>
          </a:p>
        </p:txBody>
      </p:sp>
    </p:spTree>
    <p:extLst>
      <p:ext uri="{BB962C8B-B14F-4D97-AF65-F5344CB8AC3E}">
        <p14:creationId xmlns:p14="http://schemas.microsoft.com/office/powerpoint/2010/main" val="423686960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tellysbilde">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AC597D6E-AB07-4848-92C4-AD5EA22B0DA7}"/>
              </a:ext>
            </a:extLst>
          </p:cNvPr>
          <p:cNvSpPr>
            <a:spLocks noGrp="1"/>
          </p:cNvSpPr>
          <p:nvPr>
            <p:ph type="pic" sz="quarter" idx="10" hasCustomPrompt="1"/>
          </p:nvPr>
        </p:nvSpPr>
        <p:spPr>
          <a:xfrm>
            <a:off x="0" y="0"/>
            <a:ext cx="7772400" cy="10058400"/>
          </a:xfrm>
          <a:solidFill>
            <a:schemeClr val="tx2"/>
          </a:solidFill>
        </p:spPr>
        <p:txBody>
          <a:bodyPr rtlCol="0">
            <a:normAutofit/>
          </a:bodyPr>
          <a:lstStyle>
            <a:lvl1pPr algn="l">
              <a:defRPr sz="2000"/>
            </a:lvl1pPr>
          </a:lstStyle>
          <a:p>
            <a:pPr rtl="0"/>
            <a:r>
              <a:rPr lang="nb-NO" noProof="0"/>
              <a:t>Legg til bilde</a:t>
            </a:r>
          </a:p>
        </p:txBody>
      </p:sp>
      <p:sp>
        <p:nvSpPr>
          <p:cNvPr id="2" name="Tittel 1"/>
          <p:cNvSpPr>
            <a:spLocks noGrp="1"/>
          </p:cNvSpPr>
          <p:nvPr>
            <p:ph type="ctrTitle" hasCustomPrompt="1"/>
          </p:nvPr>
        </p:nvSpPr>
        <p:spPr>
          <a:xfrm>
            <a:off x="457200" y="996696"/>
            <a:ext cx="6858000" cy="1280160"/>
          </a:xfrm>
        </p:spPr>
        <p:txBody>
          <a:bodyPr rtlCol="0" anchor="b">
            <a:noAutofit/>
          </a:bodyPr>
          <a:lstStyle>
            <a:lvl1pPr algn="l">
              <a:defRPr sz="9200" b="1">
                <a:solidFill>
                  <a:schemeClr val="bg1"/>
                </a:solidFill>
              </a:defRPr>
            </a:lvl1pPr>
          </a:lstStyle>
          <a:p>
            <a:pPr rtl="0"/>
            <a:r>
              <a:rPr lang="nb-NO" noProof="0"/>
              <a:t>Klikk for å legge til tittel</a:t>
            </a:r>
          </a:p>
        </p:txBody>
      </p:sp>
      <p:sp>
        <p:nvSpPr>
          <p:cNvPr id="3" name="Undertittel 2"/>
          <p:cNvSpPr>
            <a:spLocks noGrp="1"/>
          </p:cNvSpPr>
          <p:nvPr>
            <p:ph type="subTitle" idx="1" hasCustomPrompt="1"/>
          </p:nvPr>
        </p:nvSpPr>
        <p:spPr>
          <a:xfrm>
            <a:off x="457200" y="4197096"/>
            <a:ext cx="5486400" cy="402336"/>
          </a:xfrm>
        </p:spPr>
        <p:txBody>
          <a:bodyPr rtlCol="0">
            <a:normAutofit/>
          </a:bodyPr>
          <a:lstStyle>
            <a:lvl1pPr marL="0" indent="0" algn="l">
              <a:buNone/>
              <a:defRPr sz="2000">
                <a:solidFill>
                  <a:schemeClr val="bg1"/>
                </a:solidFill>
              </a:defRPr>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pPr rtl="0"/>
            <a:r>
              <a:rPr lang="nb-NO" noProof="0"/>
              <a:t>Klikk for å legge til tekst </a:t>
            </a:r>
          </a:p>
        </p:txBody>
      </p:sp>
      <p:sp>
        <p:nvSpPr>
          <p:cNvPr id="5" name="Plassholder for tekst 4">
            <a:extLst>
              <a:ext uri="{FF2B5EF4-FFF2-40B4-BE49-F238E27FC236}">
                <a16:creationId xmlns:a16="http://schemas.microsoft.com/office/drawing/2014/main" id="{6BA4C315-6BC0-4353-8933-71CE75201C95}"/>
              </a:ext>
            </a:extLst>
          </p:cNvPr>
          <p:cNvSpPr>
            <a:spLocks noGrp="1"/>
          </p:cNvSpPr>
          <p:nvPr>
            <p:ph type="body" sz="quarter" idx="11" hasCustomPrompt="1"/>
          </p:nvPr>
        </p:nvSpPr>
        <p:spPr>
          <a:xfrm>
            <a:off x="457200" y="2313432"/>
            <a:ext cx="6858000" cy="1545336"/>
          </a:xfrm>
        </p:spPr>
        <p:txBody>
          <a:bodyPr rtlCol="0">
            <a:normAutofit/>
          </a:bodyPr>
          <a:lstStyle>
            <a:lvl1pPr algn="l">
              <a:lnSpc>
                <a:spcPts val="2800"/>
              </a:lnSpc>
              <a:spcBef>
                <a:spcPts val="0"/>
              </a:spcBef>
              <a:defRPr sz="2000">
                <a:solidFill>
                  <a:schemeClr val="bg1"/>
                </a:solidFill>
              </a:defRPr>
            </a:lvl1pPr>
          </a:lstStyle>
          <a:p>
            <a:pPr lvl="0" rtl="0"/>
            <a:r>
              <a:rPr lang="nb-NO" noProof="0"/>
              <a:t>Klikk for å legge til tekst</a:t>
            </a:r>
          </a:p>
        </p:txBody>
      </p:sp>
      <p:sp>
        <p:nvSpPr>
          <p:cNvPr id="7" name="Plassholder for tekst 6">
            <a:extLst>
              <a:ext uri="{FF2B5EF4-FFF2-40B4-BE49-F238E27FC236}">
                <a16:creationId xmlns:a16="http://schemas.microsoft.com/office/drawing/2014/main" id="{8DFDEA4F-F05C-40A7-982B-4730BA5B52D7}"/>
              </a:ext>
            </a:extLst>
          </p:cNvPr>
          <p:cNvSpPr>
            <a:spLocks noGrp="1"/>
          </p:cNvSpPr>
          <p:nvPr>
            <p:ph type="body" sz="quarter" idx="12" hasCustomPrompt="1"/>
          </p:nvPr>
        </p:nvSpPr>
        <p:spPr>
          <a:xfrm>
            <a:off x="457200" y="8897112"/>
            <a:ext cx="6812280" cy="832104"/>
          </a:xfrm>
        </p:spPr>
        <p:txBody>
          <a:bodyPr rtlCol="0"/>
          <a:lstStyle>
            <a:lvl1pPr algn="l">
              <a:defRPr sz="1600">
                <a:solidFill>
                  <a:schemeClr val="tx1"/>
                </a:solidFill>
              </a:defRPr>
            </a:lvl1pPr>
            <a:lvl2pPr algn="ctr">
              <a:defRPr sz="1600">
                <a:solidFill>
                  <a:schemeClr val="bg1"/>
                </a:solidFill>
              </a:defRPr>
            </a:lvl2pPr>
            <a:lvl3pPr algn="ctr">
              <a:defRPr sz="1600">
                <a:solidFill>
                  <a:schemeClr val="bg1"/>
                </a:solidFill>
              </a:defRPr>
            </a:lvl3pPr>
            <a:lvl4pPr algn="ctr">
              <a:defRPr sz="1600">
                <a:solidFill>
                  <a:schemeClr val="bg1"/>
                </a:solidFill>
              </a:defRPr>
            </a:lvl4pPr>
            <a:lvl5pPr algn="ctr">
              <a:defRPr sz="1600">
                <a:solidFill>
                  <a:schemeClr val="bg1"/>
                </a:solidFill>
              </a:defRPr>
            </a:lvl5pPr>
          </a:lstStyle>
          <a:p>
            <a:pPr lvl="0" rtl="0"/>
            <a:r>
              <a:rPr lang="nb-NO" noProof="0"/>
              <a:t>Klikk for å legge til tekst</a:t>
            </a:r>
          </a:p>
        </p:txBody>
      </p:sp>
    </p:spTree>
    <p:extLst>
      <p:ext uri="{BB962C8B-B14F-4D97-AF65-F5344CB8AC3E}">
        <p14:creationId xmlns:p14="http://schemas.microsoft.com/office/powerpoint/2010/main" val="2299226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grpSp>
        <p:nvGrpSpPr>
          <p:cNvPr id="65" name="Group 64"/>
          <p:cNvGrpSpPr/>
          <p:nvPr/>
        </p:nvGrpSpPr>
        <p:grpSpPr>
          <a:xfrm>
            <a:off x="-243292" y="1"/>
            <a:ext cx="8008495" cy="10058401"/>
            <a:chOff x="1243013" y="0"/>
            <a:chExt cx="9402763" cy="6858001"/>
          </a:xfrm>
        </p:grpSpPr>
        <p:sp>
          <p:nvSpPr>
            <p:cNvPr id="6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0" name="Group 19"/>
          <p:cNvGrpSpPr/>
          <p:nvPr/>
        </p:nvGrpSpPr>
        <p:grpSpPr>
          <a:xfrm>
            <a:off x="544068" y="2492731"/>
            <a:ext cx="2793569" cy="5089951"/>
            <a:chOff x="640080" y="1699589"/>
            <a:chExt cx="3286552" cy="3470421"/>
          </a:xfrm>
        </p:grpSpPr>
        <p:sp>
          <p:nvSpPr>
            <p:cNvPr id="21" name="Rectangle 2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16721" y="3446555"/>
            <a:ext cx="2645241" cy="3615263"/>
          </a:xfrm>
        </p:spPr>
        <p:txBody>
          <a:bodyPr/>
          <a:lstStyle>
            <a:lvl1pPr>
              <a:defRPr>
                <a:solidFill>
                  <a:srgbClr val="FFFEFF"/>
                </a:solidFill>
              </a:defRPr>
            </a:lvl1pPr>
          </a:lstStyle>
          <a:p>
            <a:r>
              <a:rPr lang="nb-NO"/>
              <a:t>Klikk for å redigere tittelstil</a:t>
            </a:r>
            <a:endParaRPr lang="en-US" dirty="0"/>
          </a:p>
        </p:txBody>
      </p:sp>
      <p:sp>
        <p:nvSpPr>
          <p:cNvPr id="3" name="Content Placeholder 2"/>
          <p:cNvSpPr>
            <a:spLocks noGrp="1"/>
          </p:cNvSpPr>
          <p:nvPr>
            <p:ph idx="1"/>
          </p:nvPr>
        </p:nvSpPr>
        <p:spPr>
          <a:xfrm>
            <a:off x="3753334" y="1178006"/>
            <a:ext cx="3477699" cy="7697979"/>
          </a:xfrm>
        </p:spPr>
        <p:txBody>
          <a:bodyPr anchor="ct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73288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grpSp>
        <p:nvGrpSpPr>
          <p:cNvPr id="774" name="Group 773"/>
          <p:cNvGrpSpPr/>
          <p:nvPr/>
        </p:nvGrpSpPr>
        <p:grpSpPr>
          <a:xfrm>
            <a:off x="0" y="0"/>
            <a:ext cx="8121889" cy="10051416"/>
            <a:chOff x="1524000" y="0"/>
            <a:chExt cx="9555163" cy="6853238"/>
          </a:xfrm>
        </p:grpSpPr>
        <p:sp>
          <p:nvSpPr>
            <p:cNvPr id="775"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6"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7"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8"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9"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0"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1"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2"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3"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4"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85"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6"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7"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8"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9"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0"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2042955" y="1699723"/>
            <a:ext cx="3670031" cy="6655463"/>
            <a:chOff x="2403476" y="1158902"/>
            <a:chExt cx="4317684" cy="4537816"/>
          </a:xfrm>
        </p:grpSpPr>
        <p:sp>
          <p:nvSpPr>
            <p:cNvPr id="28" name="Rectangle 27"/>
            <p:cNvSpPr/>
            <p:nvPr/>
          </p:nvSpPr>
          <p:spPr>
            <a:xfrm>
              <a:off x="2403476" y="1158902"/>
              <a:ext cx="431768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2403476" y="1963574"/>
              <a:ext cx="431768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Isosceles Triangle 28"/>
            <p:cNvSpPr/>
            <p:nvPr/>
          </p:nvSpPr>
          <p:spPr>
            <a:xfrm rot="10800000">
              <a:off x="4358702" y="5345655"/>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107276" y="2975613"/>
            <a:ext cx="3538509" cy="2540962"/>
          </a:xfrm>
        </p:spPr>
        <p:txBody>
          <a:bodyPr bIns="0" anchor="b">
            <a:normAutofit/>
          </a:bodyPr>
          <a:lstStyle>
            <a:lvl1pPr algn="ctr">
              <a:defRPr sz="3060">
                <a:solidFill>
                  <a:srgbClr val="FFFEFF"/>
                </a:solidFill>
              </a:defRPr>
            </a:lvl1pPr>
          </a:lstStyle>
          <a:p>
            <a:r>
              <a:rPr lang="nb-NO"/>
              <a:t>Klikk for å redigere tittelstil</a:t>
            </a:r>
            <a:endParaRPr lang="en-US" dirty="0"/>
          </a:p>
        </p:txBody>
      </p:sp>
      <p:sp>
        <p:nvSpPr>
          <p:cNvPr id="3" name="Text Placeholder 2"/>
          <p:cNvSpPr>
            <a:spLocks noGrp="1"/>
          </p:cNvSpPr>
          <p:nvPr>
            <p:ph type="body" idx="1"/>
          </p:nvPr>
        </p:nvSpPr>
        <p:spPr>
          <a:xfrm>
            <a:off x="2107276" y="5636896"/>
            <a:ext cx="3538509" cy="2091609"/>
          </a:xfrm>
        </p:spPr>
        <p:txBody>
          <a:bodyPr tIns="0">
            <a:normAutofit/>
          </a:bodyPr>
          <a:lstStyle>
            <a:lvl1pPr marL="0" indent="0" algn="ctr">
              <a:buNone/>
              <a:defRPr sz="1360">
                <a:solidFill>
                  <a:srgbClr val="FFFEFF"/>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a:xfrm>
            <a:off x="544068" y="469392"/>
            <a:ext cx="2331720" cy="469392"/>
          </a:xfrm>
        </p:spPr>
        <p:txBody>
          <a:bodyPr/>
          <a:lstStyle/>
          <a:p>
            <a:fld id="{48A87A34-81AB-432B-8DAE-1953F412C126}" type="datetimeFigureOut">
              <a:rPr lang="en-US" smtClean="0"/>
              <a:t>6/22/2023</a:t>
            </a:fld>
            <a:endParaRPr lang="en-US" dirty="0"/>
          </a:p>
        </p:txBody>
      </p:sp>
      <p:sp>
        <p:nvSpPr>
          <p:cNvPr id="5" name="Footer Placeholder 4"/>
          <p:cNvSpPr>
            <a:spLocks noGrp="1"/>
          </p:cNvSpPr>
          <p:nvPr>
            <p:ph type="ftr" sz="quarter" idx="11"/>
          </p:nvPr>
        </p:nvSpPr>
        <p:spPr>
          <a:xfrm>
            <a:off x="544068" y="9133027"/>
            <a:ext cx="6676492" cy="469392"/>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6637630"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46884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grpSp>
        <p:nvGrpSpPr>
          <p:cNvPr id="41" name="Group 40"/>
          <p:cNvGrpSpPr/>
          <p:nvPr/>
        </p:nvGrpSpPr>
        <p:grpSpPr>
          <a:xfrm>
            <a:off x="-243292" y="1"/>
            <a:ext cx="8008495" cy="10058401"/>
            <a:chOff x="1243013" y="0"/>
            <a:chExt cx="9402763" cy="6858001"/>
          </a:xfrm>
        </p:grpSpPr>
        <p:sp>
          <p:nvSpPr>
            <p:cNvPr id="4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2" name="Group 61"/>
          <p:cNvGrpSpPr/>
          <p:nvPr/>
        </p:nvGrpSpPr>
        <p:grpSpPr>
          <a:xfrm>
            <a:off x="544068" y="2492731"/>
            <a:ext cx="2793569" cy="5089951"/>
            <a:chOff x="640080" y="1699589"/>
            <a:chExt cx="3286552" cy="3470421"/>
          </a:xfrm>
        </p:grpSpPr>
        <p:sp>
          <p:nvSpPr>
            <p:cNvPr id="63" name="Rectangle 6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Rectangle 6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11959" y="3454100"/>
            <a:ext cx="2653839" cy="3607718"/>
          </a:xfrm>
        </p:spPr>
        <p:txBody>
          <a:bodyPr lIns="91440" tIns="91440" rIns="91440" bIns="91440"/>
          <a:lstStyle>
            <a:lvl1pPr>
              <a:defRPr>
                <a:solidFill>
                  <a:srgbClr val="FFFEFF"/>
                </a:solidFill>
              </a:defRPr>
            </a:lvl1pPr>
          </a:lstStyle>
          <a:p>
            <a:r>
              <a:rPr lang="nb-NO"/>
              <a:t>Klikk for å redigere tittelstil</a:t>
            </a:r>
            <a:endParaRPr lang="en-US" dirty="0"/>
          </a:p>
        </p:txBody>
      </p:sp>
      <p:sp>
        <p:nvSpPr>
          <p:cNvPr id="3" name="Content Placeholder 2"/>
          <p:cNvSpPr>
            <a:spLocks noGrp="1"/>
          </p:cNvSpPr>
          <p:nvPr>
            <p:ph sz="half" idx="1"/>
          </p:nvPr>
        </p:nvSpPr>
        <p:spPr>
          <a:xfrm>
            <a:off x="3759562" y="1179243"/>
            <a:ext cx="3477923" cy="360703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3757241" y="5258153"/>
            <a:ext cx="3480243" cy="362361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a:xfrm>
            <a:off x="544068" y="469392"/>
            <a:ext cx="2331720" cy="469392"/>
          </a:xfrm>
        </p:spPr>
        <p:txBody>
          <a:bodyPr/>
          <a:lstStyle/>
          <a:p>
            <a:fld id="{48A87A34-81AB-432B-8DAE-1953F412C126}" type="datetimeFigureOut">
              <a:rPr lang="en-US" smtClean="0"/>
              <a:t>6/22/2023</a:t>
            </a:fld>
            <a:endParaRPr lang="en-US" dirty="0"/>
          </a:p>
        </p:txBody>
      </p:sp>
      <p:sp>
        <p:nvSpPr>
          <p:cNvPr id="6" name="Footer Placeholder 5"/>
          <p:cNvSpPr>
            <a:spLocks noGrp="1"/>
          </p:cNvSpPr>
          <p:nvPr>
            <p:ph type="ftr" sz="quarter" idx="11"/>
          </p:nvPr>
        </p:nvSpPr>
        <p:spPr>
          <a:xfrm>
            <a:off x="544068" y="9133027"/>
            <a:ext cx="6676492" cy="469392"/>
          </a:xfrm>
        </p:spPr>
        <p:txBody>
          <a:bodyPr/>
          <a:lstStyle/>
          <a:p>
            <a:endParaRPr lang="en-US" dirty="0"/>
          </a:p>
        </p:txBody>
      </p:sp>
      <p:sp>
        <p:nvSpPr>
          <p:cNvPr id="7" name="Slide Number Placeholder 6"/>
          <p:cNvSpPr>
            <a:spLocks noGrp="1"/>
          </p:cNvSpPr>
          <p:nvPr>
            <p:ph type="sldNum" sz="quarter" idx="12"/>
          </p:nvPr>
        </p:nvSpPr>
        <p:spPr>
          <a:xfrm>
            <a:off x="6637630"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46717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grpSp>
        <p:nvGrpSpPr>
          <p:cNvPr id="38" name="Group 37"/>
          <p:cNvGrpSpPr/>
          <p:nvPr/>
        </p:nvGrpSpPr>
        <p:grpSpPr>
          <a:xfrm>
            <a:off x="-243292" y="1"/>
            <a:ext cx="8008495" cy="10058401"/>
            <a:chOff x="1243013" y="0"/>
            <a:chExt cx="9402763" cy="6858001"/>
          </a:xfrm>
        </p:grpSpPr>
        <p:sp>
          <p:nvSpPr>
            <p:cNvPr id="39"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5"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6"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544068" y="2492731"/>
            <a:ext cx="2793569" cy="5089951"/>
            <a:chOff x="640080" y="1699589"/>
            <a:chExt cx="3286552" cy="3470421"/>
          </a:xfrm>
        </p:grpSpPr>
        <p:sp>
          <p:nvSpPr>
            <p:cNvPr id="60" name="Rectangle 59"/>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11959" y="3455244"/>
            <a:ext cx="2653839" cy="3606574"/>
          </a:xfrm>
        </p:spPr>
        <p:txBody>
          <a:bodyPr lIns="91440" tIns="91440" rIns="91440" bIns="91440"/>
          <a:lstStyle>
            <a:lvl1pPr>
              <a:defRPr>
                <a:solidFill>
                  <a:srgbClr val="FFFEFF"/>
                </a:solidFill>
              </a:defRPr>
            </a:lvl1pPr>
          </a:lstStyle>
          <a:p>
            <a:r>
              <a:rPr lang="nb-NO"/>
              <a:t>Klikk for å redigere tittelstil</a:t>
            </a:r>
            <a:endParaRPr lang="en-US" dirty="0"/>
          </a:p>
        </p:txBody>
      </p:sp>
      <p:sp>
        <p:nvSpPr>
          <p:cNvPr id="3" name="Text Placeholder 2"/>
          <p:cNvSpPr>
            <a:spLocks noGrp="1"/>
          </p:cNvSpPr>
          <p:nvPr>
            <p:ph type="body" idx="1"/>
          </p:nvPr>
        </p:nvSpPr>
        <p:spPr>
          <a:xfrm>
            <a:off x="4000620" y="1176560"/>
            <a:ext cx="3234355" cy="1005840"/>
          </a:xfrm>
        </p:spPr>
        <p:txBody>
          <a:bodyPr anchor="ctr">
            <a:noAutofit/>
          </a:bodyPr>
          <a:lstStyle>
            <a:lvl1pPr marL="0" indent="0" algn="l">
              <a:lnSpc>
                <a:spcPct val="100000"/>
              </a:lnSpc>
              <a:buNone/>
              <a:defRPr sz="1530" b="0" cap="all" baseline="0">
                <a:solidFill>
                  <a:schemeClr val="accent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nb-NO"/>
              <a:t>Klikk for å redigere tekststiler i malen</a:t>
            </a:r>
          </a:p>
        </p:txBody>
      </p:sp>
      <p:sp>
        <p:nvSpPr>
          <p:cNvPr id="4" name="Content Placeholder 3"/>
          <p:cNvSpPr>
            <a:spLocks noGrp="1"/>
          </p:cNvSpPr>
          <p:nvPr>
            <p:ph sz="half" idx="2"/>
          </p:nvPr>
        </p:nvSpPr>
        <p:spPr>
          <a:xfrm>
            <a:off x="4000641" y="2182399"/>
            <a:ext cx="3233973" cy="260387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3990759" y="5258760"/>
            <a:ext cx="3246724" cy="1005840"/>
          </a:xfrm>
        </p:spPr>
        <p:txBody>
          <a:bodyPr anchor="ctr">
            <a:noAutofit/>
          </a:bodyPr>
          <a:lstStyle>
            <a:lvl1pPr marL="0" indent="0" algn="l">
              <a:lnSpc>
                <a:spcPct val="100000"/>
              </a:lnSpc>
              <a:buNone/>
              <a:defRPr sz="1530" b="0" cap="all" baseline="0">
                <a:solidFill>
                  <a:schemeClr val="accent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nb-NO"/>
              <a:t>Klikk for å redigere tekststiler i malen</a:t>
            </a:r>
          </a:p>
        </p:txBody>
      </p:sp>
      <p:sp>
        <p:nvSpPr>
          <p:cNvPr id="6" name="Content Placeholder 5"/>
          <p:cNvSpPr>
            <a:spLocks noGrp="1"/>
          </p:cNvSpPr>
          <p:nvPr>
            <p:ph sz="quarter" idx="4"/>
          </p:nvPr>
        </p:nvSpPr>
        <p:spPr>
          <a:xfrm>
            <a:off x="3990759" y="6263154"/>
            <a:ext cx="3246724" cy="261861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a:xfrm>
            <a:off x="544068" y="469392"/>
            <a:ext cx="2331720" cy="469392"/>
          </a:xfrm>
        </p:spPr>
        <p:txBody>
          <a:bodyPr/>
          <a:lstStyle/>
          <a:p>
            <a:fld id="{48A87A34-81AB-432B-8DAE-1953F412C126}" type="datetimeFigureOut">
              <a:rPr lang="en-US" smtClean="0"/>
              <a:t>6/22/2023</a:t>
            </a:fld>
            <a:endParaRPr lang="en-US" dirty="0"/>
          </a:p>
        </p:txBody>
      </p:sp>
      <p:sp>
        <p:nvSpPr>
          <p:cNvPr id="8" name="Footer Placeholder 7"/>
          <p:cNvSpPr>
            <a:spLocks noGrp="1"/>
          </p:cNvSpPr>
          <p:nvPr>
            <p:ph type="ftr" sz="quarter" idx="11"/>
          </p:nvPr>
        </p:nvSpPr>
        <p:spPr>
          <a:xfrm>
            <a:off x="544068" y="9133027"/>
            <a:ext cx="6676492" cy="469392"/>
          </a:xfrm>
        </p:spPr>
        <p:txBody>
          <a:bodyPr/>
          <a:lstStyle/>
          <a:p>
            <a:endParaRPr lang="en-US" dirty="0"/>
          </a:p>
        </p:txBody>
      </p:sp>
      <p:sp>
        <p:nvSpPr>
          <p:cNvPr id="9" name="Slide Number Placeholder 8"/>
          <p:cNvSpPr>
            <a:spLocks noGrp="1"/>
          </p:cNvSpPr>
          <p:nvPr>
            <p:ph type="sldNum" sz="quarter" idx="12"/>
          </p:nvPr>
        </p:nvSpPr>
        <p:spPr>
          <a:xfrm>
            <a:off x="6637630"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11872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grpSp>
        <p:nvGrpSpPr>
          <p:cNvPr id="76" name="Group 75"/>
          <p:cNvGrpSpPr/>
          <p:nvPr/>
        </p:nvGrpSpPr>
        <p:grpSpPr>
          <a:xfrm>
            <a:off x="-243292" y="1"/>
            <a:ext cx="8008495" cy="10058401"/>
            <a:chOff x="1243013" y="0"/>
            <a:chExt cx="9402763" cy="6858001"/>
          </a:xfrm>
        </p:grpSpPr>
        <p:sp>
          <p:nvSpPr>
            <p:cNvPr id="77"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0" name="Group 39"/>
          <p:cNvGrpSpPr/>
          <p:nvPr/>
        </p:nvGrpSpPr>
        <p:grpSpPr>
          <a:xfrm>
            <a:off x="544068" y="2492731"/>
            <a:ext cx="2793569" cy="5089951"/>
            <a:chOff x="640080" y="1699589"/>
            <a:chExt cx="3286552" cy="3470421"/>
          </a:xfrm>
        </p:grpSpPr>
        <p:sp>
          <p:nvSpPr>
            <p:cNvPr id="41" name="Rectangle 4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16721" y="3446555"/>
            <a:ext cx="2645240" cy="3615263"/>
          </a:xfrm>
        </p:spPr>
        <p:txBody>
          <a:bodyPr/>
          <a:lstStyle>
            <a:lvl1pPr>
              <a:defRPr>
                <a:solidFill>
                  <a:srgbClr val="FFFEFF"/>
                </a:solidFill>
              </a:defRPr>
            </a:lvl1p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6/22/2023</a:t>
            </a:fld>
            <a:endParaRPr lang="en-US" dirty="0"/>
          </a:p>
        </p:txBody>
      </p:sp>
      <p:sp>
        <p:nvSpPr>
          <p:cNvPr id="4" name="Footer Placeholder 3"/>
          <p:cNvSpPr>
            <a:spLocks noGrp="1"/>
          </p:cNvSpPr>
          <p:nvPr>
            <p:ph type="ftr" sz="quarter" idx="11"/>
          </p:nvPr>
        </p:nvSpPr>
        <p:spPr>
          <a:xfrm>
            <a:off x="544068" y="9133027"/>
            <a:ext cx="6676492" cy="469392"/>
          </a:xfrm>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75134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44068" y="469392"/>
            <a:ext cx="2331720" cy="469392"/>
          </a:xfrm>
        </p:spPr>
        <p:txBody>
          <a:bodyPr/>
          <a:lstStyle/>
          <a:p>
            <a:fld id="{48A87A34-81AB-432B-8DAE-1953F412C126}" type="datetimeFigureOut">
              <a:rPr lang="en-US" smtClean="0"/>
              <a:t>6/22/2023</a:t>
            </a:fld>
            <a:endParaRPr lang="en-US" dirty="0"/>
          </a:p>
        </p:txBody>
      </p:sp>
      <p:sp>
        <p:nvSpPr>
          <p:cNvPr id="3" name="Footer Placeholder 2"/>
          <p:cNvSpPr>
            <a:spLocks noGrp="1"/>
          </p:cNvSpPr>
          <p:nvPr>
            <p:ph type="ftr" sz="quarter" idx="11"/>
          </p:nvPr>
        </p:nvSpPr>
        <p:spPr>
          <a:xfrm>
            <a:off x="544068" y="9133027"/>
            <a:ext cx="6676492" cy="469392"/>
          </a:xfrm>
        </p:spPr>
        <p:txBody>
          <a:bodyPr/>
          <a:lstStyle/>
          <a:p>
            <a:endParaRPr lang="en-US" dirty="0"/>
          </a:p>
        </p:txBody>
      </p:sp>
      <p:sp>
        <p:nvSpPr>
          <p:cNvPr id="4" name="Slide Number Placeholder 3"/>
          <p:cNvSpPr>
            <a:spLocks noGrp="1"/>
          </p:cNvSpPr>
          <p:nvPr>
            <p:ph type="sldNum" sz="quarter" idx="12"/>
          </p:nvPr>
        </p:nvSpPr>
        <p:spPr>
          <a:xfrm>
            <a:off x="6637630"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38848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grpSp>
        <p:nvGrpSpPr>
          <p:cNvPr id="87" name="Group 86"/>
          <p:cNvGrpSpPr/>
          <p:nvPr/>
        </p:nvGrpSpPr>
        <p:grpSpPr>
          <a:xfrm>
            <a:off x="-243292" y="1"/>
            <a:ext cx="8008495" cy="10058401"/>
            <a:chOff x="1243013" y="0"/>
            <a:chExt cx="9402763" cy="6858001"/>
          </a:xfrm>
        </p:grpSpPr>
        <p:sp>
          <p:nvSpPr>
            <p:cNvPr id="88"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4"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5"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2" name="Group 41"/>
          <p:cNvGrpSpPr/>
          <p:nvPr/>
        </p:nvGrpSpPr>
        <p:grpSpPr>
          <a:xfrm>
            <a:off x="544068" y="2492731"/>
            <a:ext cx="2793569" cy="5089951"/>
            <a:chOff x="640080" y="1699589"/>
            <a:chExt cx="3286552" cy="3470421"/>
          </a:xfrm>
        </p:grpSpPr>
        <p:sp>
          <p:nvSpPr>
            <p:cNvPr id="43" name="Rectangle 4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16721" y="3446556"/>
            <a:ext cx="2645240" cy="1797252"/>
          </a:xfrm>
        </p:spPr>
        <p:txBody>
          <a:bodyPr bIns="0" anchor="b">
            <a:noAutofit/>
          </a:bodyPr>
          <a:lstStyle>
            <a:lvl1pPr algn="ctr">
              <a:defRPr sz="2380">
                <a:solidFill>
                  <a:srgbClr val="FFFEFF"/>
                </a:solidFill>
              </a:defRPr>
            </a:lvl1pPr>
          </a:lstStyle>
          <a:p>
            <a:r>
              <a:rPr lang="nb-NO"/>
              <a:t>Klikk for å redigere tittelstil</a:t>
            </a:r>
            <a:endParaRPr lang="en-US" dirty="0"/>
          </a:p>
        </p:txBody>
      </p:sp>
      <p:sp>
        <p:nvSpPr>
          <p:cNvPr id="3" name="Content Placeholder 2"/>
          <p:cNvSpPr>
            <a:spLocks noGrp="1"/>
          </p:cNvSpPr>
          <p:nvPr>
            <p:ph idx="1"/>
          </p:nvPr>
        </p:nvSpPr>
        <p:spPr>
          <a:xfrm>
            <a:off x="3753333" y="1175373"/>
            <a:ext cx="3481297" cy="7699259"/>
          </a:xfrm>
        </p:spPr>
        <p:txBody>
          <a:bodyPr anchor="ct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616721" y="5243808"/>
            <a:ext cx="2645240" cy="1818010"/>
          </a:xfrm>
        </p:spPr>
        <p:txBody>
          <a:bodyPr>
            <a:normAutofit/>
          </a:bodyPr>
          <a:lstStyle>
            <a:lvl1pPr marL="0" indent="0" algn="ctr">
              <a:buNone/>
              <a:defRPr sz="1190">
                <a:solidFill>
                  <a:srgbClr val="FFFEFF"/>
                </a:solidFill>
              </a:defRPr>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48A87A34-81AB-432B-8DAE-1953F412C126}" type="datetimeFigureOut">
              <a:rPr lang="en-US" smtClean="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23009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grpSp>
        <p:nvGrpSpPr>
          <p:cNvPr id="429" name="Group 428"/>
          <p:cNvGrpSpPr/>
          <p:nvPr/>
        </p:nvGrpSpPr>
        <p:grpSpPr>
          <a:xfrm>
            <a:off x="0" y="0"/>
            <a:ext cx="8121889" cy="10051416"/>
            <a:chOff x="1524000" y="0"/>
            <a:chExt cx="9555163" cy="6853238"/>
          </a:xfrm>
        </p:grpSpPr>
        <p:sp>
          <p:nvSpPr>
            <p:cNvPr id="430"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1"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2"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3"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4"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5"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6"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7"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8"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9"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40"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1"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2"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3"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4"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5"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547794" y="2490887"/>
            <a:ext cx="3704089" cy="5089949"/>
            <a:chOff x="644463" y="1698332"/>
            <a:chExt cx="4357752" cy="3470420"/>
          </a:xfrm>
        </p:grpSpPr>
        <p:sp>
          <p:nvSpPr>
            <p:cNvPr id="77" name="Rectangle 76"/>
            <p:cNvSpPr/>
            <p:nvPr/>
          </p:nvSpPr>
          <p:spPr>
            <a:xfrm>
              <a:off x="644463" y="1698332"/>
              <a:ext cx="4357752"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644463" y="2274404"/>
              <a:ext cx="43577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7" name="Isosceles Triangle 9"/>
            <p:cNvSpPr/>
            <p:nvPr/>
          </p:nvSpPr>
          <p:spPr>
            <a:xfrm rot="10800000">
              <a:off x="2665346"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4806475" y="0"/>
            <a:ext cx="2965925" cy="10058400"/>
          </a:xfrm>
          <a:solidFill>
            <a:schemeClr val="bg1">
              <a:lumMod val="65000"/>
              <a:lumOff val="35000"/>
            </a:schemeClr>
          </a:solidFill>
          <a:ln w="9525" cap="sq">
            <a:noFill/>
            <a:miter lim="800000"/>
          </a:ln>
          <a:effectLst/>
        </p:spPr>
        <p:txBody>
          <a:bodyPr anchor="t"/>
          <a:lstStyle>
            <a:lvl1pPr marL="0" indent="0" algn="ctr">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r>
              <a:rPr lang="nb-NO"/>
              <a:t>Klikk på ikonet for å legge til et bilde</a:t>
            </a:r>
            <a:endParaRPr lang="en-US" dirty="0"/>
          </a:p>
        </p:txBody>
      </p:sp>
      <p:sp>
        <p:nvSpPr>
          <p:cNvPr id="2" name="Title 1"/>
          <p:cNvSpPr>
            <a:spLocks noGrp="1"/>
          </p:cNvSpPr>
          <p:nvPr>
            <p:ph type="title"/>
          </p:nvPr>
        </p:nvSpPr>
        <p:spPr>
          <a:xfrm>
            <a:off x="615047" y="3426724"/>
            <a:ext cx="3568016" cy="1856124"/>
          </a:xfrm>
        </p:spPr>
        <p:txBody>
          <a:bodyPr bIns="0" anchor="b">
            <a:normAutofit/>
          </a:bodyPr>
          <a:lstStyle>
            <a:lvl1pPr>
              <a:defRPr sz="2720">
                <a:solidFill>
                  <a:srgbClr val="FFFEFF"/>
                </a:solidFill>
              </a:defRPr>
            </a:lvl1pPr>
          </a:lstStyle>
          <a:p>
            <a:r>
              <a:rPr lang="nb-NO"/>
              <a:t>Klikk for å redigere tittelstil</a:t>
            </a:r>
            <a:endParaRPr lang="en-US" dirty="0"/>
          </a:p>
        </p:txBody>
      </p:sp>
      <p:sp>
        <p:nvSpPr>
          <p:cNvPr id="4" name="Text Placeholder 3"/>
          <p:cNvSpPr>
            <a:spLocks noGrp="1"/>
          </p:cNvSpPr>
          <p:nvPr>
            <p:ph type="body" sz="half" idx="2"/>
          </p:nvPr>
        </p:nvSpPr>
        <p:spPr>
          <a:xfrm>
            <a:off x="613967" y="5282848"/>
            <a:ext cx="3569366" cy="1781318"/>
          </a:xfrm>
        </p:spPr>
        <p:txBody>
          <a:bodyPr>
            <a:normAutofit/>
          </a:bodyPr>
          <a:lstStyle>
            <a:lvl1pPr marL="0" indent="0" algn="ctr">
              <a:buNone/>
              <a:defRPr sz="1190">
                <a:solidFill>
                  <a:srgbClr val="FFFEFF"/>
                </a:solidFill>
              </a:defRPr>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nb-NO"/>
              <a:t>Klikk for å redigere tekststiler i malen</a:t>
            </a:r>
          </a:p>
        </p:txBody>
      </p:sp>
      <p:sp>
        <p:nvSpPr>
          <p:cNvPr id="5" name="Date Placeholder 4"/>
          <p:cNvSpPr>
            <a:spLocks noGrp="1"/>
          </p:cNvSpPr>
          <p:nvPr>
            <p:ph type="dt" sz="half" idx="10"/>
          </p:nvPr>
        </p:nvSpPr>
        <p:spPr>
          <a:xfrm>
            <a:off x="544068" y="469392"/>
            <a:ext cx="2331720" cy="469392"/>
          </a:xfrm>
        </p:spPr>
        <p:txBody>
          <a:bodyPr/>
          <a:lstStyle/>
          <a:p>
            <a:fld id="{48A87A34-81AB-432B-8DAE-1953F412C126}" type="datetimeFigureOut">
              <a:rPr lang="en-US" smtClean="0"/>
              <a:t>6/22/2023</a:t>
            </a:fld>
            <a:endParaRPr lang="en-US" dirty="0"/>
          </a:p>
        </p:txBody>
      </p:sp>
      <p:sp>
        <p:nvSpPr>
          <p:cNvPr id="6" name="Footer Placeholder 5"/>
          <p:cNvSpPr>
            <a:spLocks noGrp="1"/>
          </p:cNvSpPr>
          <p:nvPr>
            <p:ph type="ftr" sz="quarter" idx="11"/>
          </p:nvPr>
        </p:nvSpPr>
        <p:spPr>
          <a:xfrm>
            <a:off x="544068" y="9133027"/>
            <a:ext cx="3704845" cy="469392"/>
          </a:xfrm>
        </p:spPr>
        <p:txBody>
          <a:bodyPr/>
          <a:lstStyle/>
          <a:p>
            <a:endParaRPr lang="en-US" dirty="0"/>
          </a:p>
        </p:txBody>
      </p:sp>
      <p:sp>
        <p:nvSpPr>
          <p:cNvPr id="7" name="Slide Number Placeholder 6"/>
          <p:cNvSpPr>
            <a:spLocks noGrp="1"/>
          </p:cNvSpPr>
          <p:nvPr>
            <p:ph type="sldNum" sz="quarter" idx="12"/>
          </p:nvPr>
        </p:nvSpPr>
        <p:spPr>
          <a:xfrm>
            <a:off x="3668144"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5293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6721" y="3446557"/>
            <a:ext cx="2645240" cy="3615263"/>
          </a:xfrm>
          <a:prstGeom prst="rect">
            <a:avLst/>
          </a:prstGeom>
        </p:spPr>
        <p:txBody>
          <a:bodyPr vert="horz" lIns="228600" tIns="228600" rIns="228600" bIns="22860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3753334" y="1165588"/>
            <a:ext cx="3467226" cy="7710399"/>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544068" y="469392"/>
            <a:ext cx="2331720" cy="469392"/>
          </a:xfrm>
          <a:prstGeom prst="rect">
            <a:avLst/>
          </a:prstGeom>
        </p:spPr>
        <p:txBody>
          <a:bodyPr vert="horz" lIns="91440" tIns="45720" rIns="91440" bIns="45720" rtlCol="0" anchor="ctr"/>
          <a:lstStyle>
            <a:lvl1pPr algn="l">
              <a:defRPr sz="850">
                <a:solidFill>
                  <a:schemeClr val="tx1">
                    <a:tint val="75000"/>
                  </a:schemeClr>
                </a:solidFill>
              </a:defRPr>
            </a:lvl1pPr>
          </a:lstStyle>
          <a:p>
            <a:fld id="{48A87A34-81AB-432B-8DAE-1953F412C126}" type="datetimeFigureOut">
              <a:rPr lang="en-US" smtClean="0"/>
              <a:pPr/>
              <a:t>6/22/2023</a:t>
            </a:fld>
            <a:endParaRPr lang="en-US" dirty="0"/>
          </a:p>
        </p:txBody>
      </p:sp>
      <p:sp>
        <p:nvSpPr>
          <p:cNvPr id="5" name="Footer Placeholder 4"/>
          <p:cNvSpPr>
            <a:spLocks noGrp="1"/>
          </p:cNvSpPr>
          <p:nvPr>
            <p:ph type="ftr" sz="quarter" idx="3"/>
          </p:nvPr>
        </p:nvSpPr>
        <p:spPr>
          <a:xfrm>
            <a:off x="544068" y="9133027"/>
            <a:ext cx="6676492" cy="469392"/>
          </a:xfrm>
          <a:prstGeom prst="rect">
            <a:avLst/>
          </a:prstGeom>
        </p:spPr>
        <p:txBody>
          <a:bodyPr vert="horz" lIns="91440" tIns="45720" rIns="91440" bIns="45720" rtlCol="0" anchor="ctr"/>
          <a:lstStyle>
            <a:lvl1pPr algn="r">
              <a:defRPr sz="8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37630" y="469392"/>
            <a:ext cx="582930" cy="469392"/>
          </a:xfrm>
          <a:prstGeom prst="rect">
            <a:avLst/>
          </a:prstGeom>
        </p:spPr>
        <p:txBody>
          <a:bodyPr vert="horz" lIns="91440" tIns="45720" rIns="91440" bIns="45720" rtlCol="0" anchor="ctr"/>
          <a:lstStyle>
            <a:lvl1pPr algn="r">
              <a:defRPr sz="8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2889790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661" r:id="rId13"/>
    <p:sldLayoutId id="2147483675" r:id="rId14"/>
  </p:sldLayoutIdLst>
  <p:txStyles>
    <p:titleStyle>
      <a:lvl1pPr algn="ctr" defTabSz="582930" rtl="0" eaLnBrk="1" latinLnBrk="0" hangingPunct="1">
        <a:lnSpc>
          <a:spcPct val="85000"/>
        </a:lnSpc>
        <a:spcBef>
          <a:spcPct val="0"/>
        </a:spcBef>
        <a:buNone/>
        <a:defRPr sz="2720" b="0" i="0" kern="1200" cap="none" spc="-96">
          <a:solidFill>
            <a:schemeClr val="tx1"/>
          </a:solidFill>
          <a:effectLst/>
          <a:latin typeface="+mj-lt"/>
          <a:ea typeface="+mj-ea"/>
          <a:cs typeface="+mj-cs"/>
        </a:defRPr>
      </a:lvl1pPr>
    </p:titleStyle>
    <p:bodyStyle>
      <a:lvl1pPr marL="145733" indent="-145733" algn="l" defTabSz="582930" rtl="0" eaLnBrk="1" latinLnBrk="0" hangingPunct="1">
        <a:lnSpc>
          <a:spcPct val="120000"/>
        </a:lnSpc>
        <a:spcBef>
          <a:spcPts val="638"/>
        </a:spcBef>
        <a:buClr>
          <a:schemeClr val="accent1"/>
        </a:buClr>
        <a:buSzPct val="110000"/>
        <a:buFont typeface="Wingdings" panose="05000000000000000000" pitchFamily="2" charset="2"/>
        <a:buChar char="§"/>
        <a:defRPr sz="1360" kern="1200">
          <a:solidFill>
            <a:schemeClr val="tx1"/>
          </a:solidFill>
          <a:effectLst/>
          <a:latin typeface="+mn-lt"/>
          <a:ea typeface="+mn-ea"/>
          <a:cs typeface="+mn-cs"/>
        </a:defRPr>
      </a:lvl1pPr>
      <a:lvl2pPr marL="437198"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1190" kern="1200">
          <a:solidFill>
            <a:schemeClr val="tx1"/>
          </a:solidFill>
          <a:effectLst/>
          <a:latin typeface="+mn-lt"/>
          <a:ea typeface="+mn-ea"/>
          <a:cs typeface="+mn-cs"/>
        </a:defRPr>
      </a:lvl2pPr>
      <a:lvl3pPr marL="728663"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1020" kern="1200">
          <a:solidFill>
            <a:schemeClr val="tx1"/>
          </a:solidFill>
          <a:effectLst/>
          <a:latin typeface="+mn-lt"/>
          <a:ea typeface="+mn-ea"/>
          <a:cs typeface="+mn-cs"/>
        </a:defRPr>
      </a:lvl3pPr>
      <a:lvl4pPr marL="1020128"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1020" kern="1200">
          <a:solidFill>
            <a:schemeClr val="tx1"/>
          </a:solidFill>
          <a:effectLst/>
          <a:latin typeface="+mn-lt"/>
          <a:ea typeface="+mn-ea"/>
          <a:cs typeface="+mn-cs"/>
        </a:defRPr>
      </a:lvl4pPr>
      <a:lvl5pPr marL="1311593"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1020" kern="1200">
          <a:solidFill>
            <a:schemeClr val="tx1"/>
          </a:solidFill>
          <a:effectLst/>
          <a:latin typeface="+mn-lt"/>
          <a:ea typeface="+mn-ea"/>
          <a:cs typeface="+mn-cs"/>
        </a:defRPr>
      </a:lvl5pPr>
      <a:lvl6pPr marL="1603058"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765" kern="1200">
          <a:solidFill>
            <a:schemeClr val="tx1"/>
          </a:solidFill>
          <a:effectLst/>
          <a:latin typeface="+mn-lt"/>
          <a:ea typeface="+mn-ea"/>
          <a:cs typeface="+mn-cs"/>
        </a:defRPr>
      </a:lvl6pPr>
      <a:lvl7pPr marL="1894523"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765" kern="1200">
          <a:solidFill>
            <a:schemeClr val="tx1"/>
          </a:solidFill>
          <a:effectLst/>
          <a:latin typeface="+mn-lt"/>
          <a:ea typeface="+mn-ea"/>
          <a:cs typeface="+mn-cs"/>
        </a:defRPr>
      </a:lvl7pPr>
      <a:lvl8pPr marL="2185988"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765" kern="1200">
          <a:solidFill>
            <a:schemeClr val="tx1"/>
          </a:solidFill>
          <a:effectLst/>
          <a:latin typeface="+mn-lt"/>
          <a:ea typeface="+mn-ea"/>
          <a:cs typeface="+mn-cs"/>
        </a:defRPr>
      </a:lvl8pPr>
      <a:lvl9pPr marL="2477453"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765" kern="1200">
          <a:solidFill>
            <a:schemeClr val="tx1"/>
          </a:solidFill>
          <a:effectLst/>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48" userDrawn="1">
          <p15:clr>
            <a:srgbClr val="F26B43"/>
          </p15:clr>
        </p15:guide>
        <p15:guide id="2" pos="288" userDrawn="1">
          <p15:clr>
            <a:srgbClr val="F26B43"/>
          </p15:clr>
        </p15:guide>
        <p15:guide id="3" pos="4608" userDrawn="1">
          <p15:clr>
            <a:srgbClr val="F26B43"/>
          </p15:clr>
        </p15:guide>
        <p15:guide id="4" orient="horz" pos="3168" userDrawn="1">
          <p15:clr>
            <a:srgbClr val="F26B43"/>
          </p15:clr>
        </p15:guide>
        <p15:guide id="5" orient="horz" pos="6048" userDrawn="1">
          <p15:clr>
            <a:srgbClr val="F26B43"/>
          </p15:clr>
        </p15:guide>
        <p15:guide id="6" orient="horz" pos="2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mailto:ingrid.lynge@stavanger.kommune.no"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89D2DAA0-1AFE-48F4-8A6E-7BEA53789773}"/>
              </a:ext>
            </a:extLst>
          </p:cNvPr>
          <p:cNvSpPr>
            <a:spLocks noGrp="1"/>
          </p:cNvSpPr>
          <p:nvPr>
            <p:ph type="ctrTitle"/>
          </p:nvPr>
        </p:nvSpPr>
        <p:spPr>
          <a:xfrm>
            <a:off x="533400" y="3871028"/>
            <a:ext cx="6705600" cy="1158172"/>
          </a:xfrm>
        </p:spPr>
        <p:txBody>
          <a:bodyPr rtlCol="0"/>
          <a:lstStyle/>
          <a:p>
            <a:pPr rtl="0"/>
            <a:r>
              <a:rPr lang="nb-NO" sz="4800" dirty="0"/>
              <a:t>Periodeplan for persille – mars 2021</a:t>
            </a:r>
          </a:p>
        </p:txBody>
      </p:sp>
      <p:sp>
        <p:nvSpPr>
          <p:cNvPr id="4" name="Undertittel 3">
            <a:extLst>
              <a:ext uri="{FF2B5EF4-FFF2-40B4-BE49-F238E27FC236}">
                <a16:creationId xmlns:a16="http://schemas.microsoft.com/office/drawing/2014/main" id="{F207A070-29B9-4A89-94AA-54B8145ACFD9}"/>
              </a:ext>
            </a:extLst>
          </p:cNvPr>
          <p:cNvSpPr>
            <a:spLocks noGrp="1"/>
          </p:cNvSpPr>
          <p:nvPr>
            <p:ph type="subTitle" idx="1"/>
          </p:nvPr>
        </p:nvSpPr>
        <p:spPr>
          <a:xfrm>
            <a:off x="533400" y="5029200"/>
            <a:ext cx="6705600" cy="3744877"/>
          </a:xfrm>
        </p:spPr>
        <p:txBody>
          <a:bodyPr rtlCol="0">
            <a:noAutofit/>
          </a:bodyPr>
          <a:lstStyle/>
          <a:p>
            <a:pPr>
              <a:lnSpc>
                <a:spcPct val="120000"/>
              </a:lnSpc>
            </a:pPr>
            <a:endParaRPr lang="nb-NO" sz="1400" dirty="0">
              <a:sym typeface="Wingdings" panose="05000000000000000000" pitchFamily="2" charset="2"/>
            </a:endParaRPr>
          </a:p>
          <a:p>
            <a:pPr>
              <a:lnSpc>
                <a:spcPct val="120000"/>
              </a:lnSpc>
            </a:pPr>
            <a:endParaRPr lang="nb-NO" sz="1200" dirty="0"/>
          </a:p>
        </p:txBody>
      </p:sp>
      <p:sp>
        <p:nvSpPr>
          <p:cNvPr id="5" name="Plassholder for tekst 4">
            <a:extLst>
              <a:ext uri="{FF2B5EF4-FFF2-40B4-BE49-F238E27FC236}">
                <a16:creationId xmlns:a16="http://schemas.microsoft.com/office/drawing/2014/main" id="{4836F499-0454-4818-9B68-DBE668B8342C}"/>
              </a:ext>
            </a:extLst>
          </p:cNvPr>
          <p:cNvSpPr>
            <a:spLocks noGrp="1"/>
          </p:cNvSpPr>
          <p:nvPr>
            <p:ph type="body" sz="quarter" idx="11"/>
          </p:nvPr>
        </p:nvSpPr>
        <p:spPr>
          <a:xfrm>
            <a:off x="533400" y="9419665"/>
            <a:ext cx="6705600" cy="490011"/>
          </a:xfrm>
        </p:spPr>
        <p:txBody>
          <a:bodyPr rtlCol="0">
            <a:normAutofit/>
          </a:bodyPr>
          <a:lstStyle/>
          <a:p>
            <a:endParaRPr lang="nb-NO" dirty="0"/>
          </a:p>
          <a:p>
            <a:pPr rtl="0"/>
            <a:endParaRPr lang="nb-NO" dirty="0"/>
          </a:p>
          <a:p>
            <a:pPr rtl="0"/>
            <a:endParaRPr lang="nb-NO" dirty="0"/>
          </a:p>
          <a:p>
            <a:pPr rtl="0"/>
            <a:endParaRPr lang="nb-NO" dirty="0"/>
          </a:p>
          <a:p>
            <a:pPr rtl="0"/>
            <a:endParaRPr lang="nb-NO" dirty="0"/>
          </a:p>
        </p:txBody>
      </p:sp>
      <p:sp>
        <p:nvSpPr>
          <p:cNvPr id="7" name="TekstSylinder 6">
            <a:extLst>
              <a:ext uri="{FF2B5EF4-FFF2-40B4-BE49-F238E27FC236}">
                <a16:creationId xmlns:a16="http://schemas.microsoft.com/office/drawing/2014/main" id="{D904B3DB-F07E-1362-57B7-131776813E08}"/>
              </a:ext>
            </a:extLst>
          </p:cNvPr>
          <p:cNvSpPr txBox="1"/>
          <p:nvPr/>
        </p:nvSpPr>
        <p:spPr>
          <a:xfrm>
            <a:off x="1019175" y="5495924"/>
            <a:ext cx="5750220" cy="3970318"/>
          </a:xfrm>
          <a:prstGeom prst="rect">
            <a:avLst/>
          </a:prstGeom>
          <a:noFill/>
        </p:spPr>
        <p:txBody>
          <a:bodyPr wrap="square" rtlCol="0">
            <a:spAutoFit/>
          </a:bodyPr>
          <a:lstStyle/>
          <a:p>
            <a:r>
              <a:rPr lang="nb-NO" dirty="0">
                <a:solidFill>
                  <a:schemeClr val="bg1"/>
                </a:solidFill>
              </a:rPr>
              <a:t>Nå i juni har vi avsluttet nærmiljøprosjektet: «I gamledager» med besøk på </a:t>
            </a:r>
            <a:r>
              <a:rPr lang="nb-NO" dirty="0" err="1">
                <a:solidFill>
                  <a:schemeClr val="bg1"/>
                </a:solidFill>
              </a:rPr>
              <a:t>Ledaal</a:t>
            </a:r>
            <a:r>
              <a:rPr lang="nb-NO" dirty="0">
                <a:solidFill>
                  <a:schemeClr val="bg1"/>
                </a:solidFill>
              </a:rPr>
              <a:t> og Holme </a:t>
            </a:r>
            <a:r>
              <a:rPr lang="nb-NO" dirty="0" err="1">
                <a:solidFill>
                  <a:schemeClr val="bg1"/>
                </a:solidFill>
              </a:rPr>
              <a:t>Egenes</a:t>
            </a:r>
            <a:r>
              <a:rPr lang="nb-NO" dirty="0">
                <a:solidFill>
                  <a:schemeClr val="bg1"/>
                </a:solidFill>
              </a:rPr>
              <a:t>. Målet har vært at vi skal sitte igjen med gode minner sammen, og at vi har lært litt om vår lokalhistorie. Vi har og </a:t>
            </a:r>
            <a:r>
              <a:rPr lang="nb-NO" dirty="0" err="1">
                <a:solidFill>
                  <a:schemeClr val="bg1"/>
                </a:solidFill>
              </a:rPr>
              <a:t>arbeiet</a:t>
            </a:r>
            <a:r>
              <a:rPr lang="nb-NO" dirty="0">
                <a:solidFill>
                  <a:schemeClr val="bg1"/>
                </a:solidFill>
              </a:rPr>
              <a:t> videre med våre naturprosjekt som har handlet om planter, insekter og trær. Vi har sett hvordan frø kan spre seg på ulike måter, samlet og studert insekter og snakket om hva jobb de har i naturen, og observert og sett på fugler – og lyttet til fuglesang</a:t>
            </a:r>
            <a:r>
              <a:rPr lang="nb-NO" dirty="0">
                <a:solidFill>
                  <a:schemeClr val="bg1"/>
                </a:solidFill>
                <a:sym typeface="Wingdings" panose="05000000000000000000" pitchFamily="2" charset="2"/>
              </a:rPr>
              <a:t> Det har vært en fin tid, og vi har kost oss. Det er likevel trist å skulle si ha det til de eldste som slutter! Vi er super glade i dere og ønsker dere veldig lykke til videre! Husk å komme på besøk.</a:t>
            </a:r>
            <a:endParaRPr lang="nb-NO" dirty="0">
              <a:solidFill>
                <a:schemeClr val="bg1"/>
              </a:solidFill>
            </a:endParaRPr>
          </a:p>
        </p:txBody>
      </p:sp>
      <p:pic>
        <p:nvPicPr>
          <p:cNvPr id="8" name="Plassholder for bilde 7">
            <a:extLst>
              <a:ext uri="{FF2B5EF4-FFF2-40B4-BE49-F238E27FC236}">
                <a16:creationId xmlns:a16="http://schemas.microsoft.com/office/drawing/2014/main" id="{92398422-BFD2-ACAE-1D66-85D45B6AF2A8}"/>
              </a:ext>
            </a:extLst>
          </p:cNvPr>
          <p:cNvPicPr>
            <a:picLocks noGrp="1" noChangeAspect="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3611722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89D2DAA0-1AFE-48F4-8A6E-7BEA53789773}"/>
              </a:ext>
            </a:extLst>
          </p:cNvPr>
          <p:cNvSpPr>
            <a:spLocks noGrp="1"/>
          </p:cNvSpPr>
          <p:nvPr>
            <p:ph type="ctrTitle"/>
          </p:nvPr>
        </p:nvSpPr>
        <p:spPr>
          <a:xfrm>
            <a:off x="533400" y="3871028"/>
            <a:ext cx="6705600" cy="1158172"/>
          </a:xfrm>
        </p:spPr>
        <p:txBody>
          <a:bodyPr rtlCol="0"/>
          <a:lstStyle/>
          <a:p>
            <a:pPr rtl="0"/>
            <a:r>
              <a:rPr lang="nb-NO" sz="4800" dirty="0"/>
              <a:t>Periodeplan for persille – mars 2021</a:t>
            </a:r>
          </a:p>
        </p:txBody>
      </p:sp>
      <p:sp>
        <p:nvSpPr>
          <p:cNvPr id="4" name="Undertittel 3">
            <a:extLst>
              <a:ext uri="{FF2B5EF4-FFF2-40B4-BE49-F238E27FC236}">
                <a16:creationId xmlns:a16="http://schemas.microsoft.com/office/drawing/2014/main" id="{F207A070-29B9-4A89-94AA-54B8145ACFD9}"/>
              </a:ext>
            </a:extLst>
          </p:cNvPr>
          <p:cNvSpPr>
            <a:spLocks noGrp="1"/>
          </p:cNvSpPr>
          <p:nvPr>
            <p:ph type="subTitle" idx="1"/>
          </p:nvPr>
        </p:nvSpPr>
        <p:spPr>
          <a:xfrm>
            <a:off x="533400" y="5029201"/>
            <a:ext cx="6705600" cy="3486150"/>
          </a:xfrm>
        </p:spPr>
        <p:txBody>
          <a:bodyPr rtlCol="0">
            <a:noAutofit/>
          </a:bodyPr>
          <a:lstStyle/>
          <a:p>
            <a:pPr>
              <a:lnSpc>
                <a:spcPct val="120000"/>
              </a:lnSpc>
            </a:pPr>
            <a:r>
              <a:rPr lang="nb-NO" sz="1400" dirty="0">
                <a:sym typeface="Wingdings" panose="05000000000000000000" pitchFamily="2" charset="2"/>
              </a:rPr>
              <a:t>Nå i juli og august vil vi være sammenslått med avdeling Blåklokke og Kløver, og det vil variere hvem av oss voksne som vil være på avdelingen, alt etter vår ferieavvikling. I utgangspunktet vil en av oss  på avdelingen være tilstede, slik at det alltid er en voksen de kjenner og er trygg på.  </a:t>
            </a:r>
          </a:p>
          <a:p>
            <a:pPr>
              <a:lnSpc>
                <a:spcPct val="120000"/>
              </a:lnSpc>
            </a:pPr>
            <a:endParaRPr lang="nb-NO" sz="1400" dirty="0">
              <a:sym typeface="Wingdings" panose="05000000000000000000" pitchFamily="2" charset="2"/>
            </a:endParaRPr>
          </a:p>
          <a:p>
            <a:pPr>
              <a:lnSpc>
                <a:spcPct val="120000"/>
              </a:lnSpc>
            </a:pPr>
            <a:r>
              <a:rPr lang="nb-NO" sz="1400" dirty="0">
                <a:sym typeface="Wingdings" panose="05000000000000000000" pitchFamily="2" charset="2"/>
              </a:rPr>
              <a:t>I Juli vil det være aktivitetsuker slik vi pleier, siden rammeplanen ikke tar ferie August vil være preget av at vi mottar nye barn på avdelingen, og vi vil bruke god tid på tilvenningsperioden. Vi vil likevel ha kjekke aktiviteter, og frem til 15. august vil det være ferieavvikling for noen i personalet på Persille.</a:t>
            </a:r>
          </a:p>
          <a:p>
            <a:pPr>
              <a:lnSpc>
                <a:spcPct val="120000"/>
              </a:lnSpc>
            </a:pPr>
            <a:endParaRPr lang="nb-NO" sz="1400" dirty="0">
              <a:sym typeface="Wingdings" panose="05000000000000000000" pitchFamily="2" charset="2"/>
            </a:endParaRPr>
          </a:p>
          <a:p>
            <a:pPr>
              <a:lnSpc>
                <a:spcPct val="120000"/>
              </a:lnSpc>
            </a:pPr>
            <a:r>
              <a:rPr lang="nb-NO" sz="1400" dirty="0">
                <a:sym typeface="Wingdings" panose="05000000000000000000" pitchFamily="2" charset="2"/>
              </a:rPr>
              <a:t>Vi ønsker våre flotte førskolebarn lykke til på skolen når den tid kommer, og har hatt en flott avslutning her på Persille Vi vil savne dem masse, og håper de kommer på besøk</a:t>
            </a:r>
          </a:p>
          <a:p>
            <a:pPr>
              <a:lnSpc>
                <a:spcPct val="120000"/>
              </a:lnSpc>
            </a:pPr>
            <a:endParaRPr lang="nb-NO" sz="1400" dirty="0">
              <a:sym typeface="Wingdings" panose="05000000000000000000" pitchFamily="2" charset="2"/>
            </a:endParaRPr>
          </a:p>
          <a:p>
            <a:pPr>
              <a:lnSpc>
                <a:spcPct val="120000"/>
              </a:lnSpc>
            </a:pPr>
            <a:r>
              <a:rPr lang="nb-NO" sz="1400" dirty="0">
                <a:sym typeface="Wingdings" panose="05000000000000000000" pitchFamily="2" charset="2"/>
              </a:rPr>
              <a:t>Vi minner om matpakker til alle måltid  juli og august: Fra september serverer barnehagen lunsj onsdag, torsdag og fredag.</a:t>
            </a:r>
          </a:p>
          <a:p>
            <a:pPr>
              <a:lnSpc>
                <a:spcPct val="120000"/>
              </a:lnSpc>
            </a:pPr>
            <a:endParaRPr lang="nb-NO" sz="1400" dirty="0">
              <a:sym typeface="Wingdings" panose="05000000000000000000" pitchFamily="2" charset="2"/>
            </a:endParaRPr>
          </a:p>
          <a:p>
            <a:pPr>
              <a:lnSpc>
                <a:spcPct val="120000"/>
              </a:lnSpc>
            </a:pPr>
            <a:endParaRPr lang="nb-NO" sz="1200" dirty="0"/>
          </a:p>
        </p:txBody>
      </p:sp>
      <p:sp>
        <p:nvSpPr>
          <p:cNvPr id="5" name="Plassholder for tekst 4">
            <a:extLst>
              <a:ext uri="{FF2B5EF4-FFF2-40B4-BE49-F238E27FC236}">
                <a16:creationId xmlns:a16="http://schemas.microsoft.com/office/drawing/2014/main" id="{4836F499-0454-4818-9B68-DBE668B8342C}"/>
              </a:ext>
            </a:extLst>
          </p:cNvPr>
          <p:cNvSpPr>
            <a:spLocks noGrp="1"/>
          </p:cNvSpPr>
          <p:nvPr>
            <p:ph type="body" sz="quarter" idx="11"/>
          </p:nvPr>
        </p:nvSpPr>
        <p:spPr>
          <a:xfrm>
            <a:off x="533400" y="9419665"/>
            <a:ext cx="6705600" cy="490011"/>
          </a:xfrm>
        </p:spPr>
        <p:txBody>
          <a:bodyPr rtlCol="0">
            <a:normAutofit fontScale="47500" lnSpcReduction="20000"/>
          </a:bodyPr>
          <a:lstStyle/>
          <a:p>
            <a:r>
              <a:rPr lang="nb-NO" dirty="0"/>
              <a:t>Mail kan sendes: </a:t>
            </a:r>
            <a:r>
              <a:rPr lang="nb-NO" dirty="0">
                <a:hlinkClick r:id="rId3">
                  <a:extLst>
                    <a:ext uri="{A12FA001-AC4F-418D-AE19-62706E023703}">
                      <ahyp:hlinkClr xmlns:ahyp="http://schemas.microsoft.com/office/drawing/2018/hyperlinkcolor" val="tx"/>
                    </a:ext>
                  </a:extLst>
                </a:hlinkClick>
              </a:rPr>
              <a:t>ingrid.lynge@stavanger.kommune.no</a:t>
            </a:r>
            <a:endParaRPr lang="nb-NO" dirty="0"/>
          </a:p>
          <a:p>
            <a:r>
              <a:rPr lang="nb-NO" dirty="0"/>
              <a:t>Telefonnummeret til Persille: 95151787</a:t>
            </a:r>
          </a:p>
          <a:p>
            <a:pPr rtl="0"/>
            <a:endParaRPr lang="nb-NO" dirty="0"/>
          </a:p>
          <a:p>
            <a:pPr rtl="0"/>
            <a:endParaRPr lang="nb-NO" dirty="0"/>
          </a:p>
          <a:p>
            <a:pPr rtl="0"/>
            <a:endParaRPr lang="nb-NO" dirty="0"/>
          </a:p>
          <a:p>
            <a:pPr rtl="0"/>
            <a:endParaRPr lang="nb-NO" dirty="0"/>
          </a:p>
        </p:txBody>
      </p:sp>
      <p:pic>
        <p:nvPicPr>
          <p:cNvPr id="7" name="Plassholder for bilde 6">
            <a:extLst>
              <a:ext uri="{FF2B5EF4-FFF2-40B4-BE49-F238E27FC236}">
                <a16:creationId xmlns:a16="http://schemas.microsoft.com/office/drawing/2014/main" id="{C48EDC45-9936-EB88-4811-1E327F7CAFA2}"/>
              </a:ext>
            </a:extLst>
          </p:cNvPr>
          <p:cNvPicPr>
            <a:picLocks noGrp="1" noChangeAspect="1"/>
          </p:cNvPicPr>
          <p:nvPr>
            <p:ph type="pic" sz="quarter" idx="10"/>
          </p:nvPr>
        </p:nvPicPr>
        <p:blipFill>
          <a:blip r:embed="rId4"/>
          <a:srcRect t="1758" b="1758"/>
          <a:stretch>
            <a:fillRect/>
          </a:stretch>
        </p:blipFill>
        <p:spPr>
          <a:prstGeom prst="rect">
            <a:avLst/>
          </a:prstGeom>
        </p:spPr>
      </p:pic>
    </p:spTree>
    <p:extLst>
      <p:ext uri="{BB962C8B-B14F-4D97-AF65-F5344CB8AC3E}">
        <p14:creationId xmlns:p14="http://schemas.microsoft.com/office/powerpoint/2010/main" val="2434178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ssholder for bilde 13">
            <a:extLst>
              <a:ext uri="{FF2B5EF4-FFF2-40B4-BE49-F238E27FC236}">
                <a16:creationId xmlns:a16="http://schemas.microsoft.com/office/drawing/2014/main" id="{D7C116D6-FE1F-4ED7-8F39-4154508B24DD}"/>
              </a:ext>
            </a:extLst>
          </p:cNvPr>
          <p:cNvSpPr>
            <a:spLocks noGrp="1"/>
          </p:cNvSpPr>
          <p:nvPr>
            <p:ph type="pic" sz="quarter" idx="10"/>
          </p:nvPr>
        </p:nvSpPr>
        <p:spPr>
          <a:xfrm>
            <a:off x="23976" y="-39501"/>
            <a:ext cx="7772400" cy="5029200"/>
          </a:xfrm>
        </p:spPr>
      </p:sp>
      <p:sp>
        <p:nvSpPr>
          <p:cNvPr id="4" name="Undertittel 3">
            <a:extLst>
              <a:ext uri="{FF2B5EF4-FFF2-40B4-BE49-F238E27FC236}">
                <a16:creationId xmlns:a16="http://schemas.microsoft.com/office/drawing/2014/main" id="{738DE066-77E5-4C84-B29D-A6CA6D53F3C7}"/>
              </a:ext>
            </a:extLst>
          </p:cNvPr>
          <p:cNvSpPr>
            <a:spLocks noGrp="1"/>
          </p:cNvSpPr>
          <p:nvPr>
            <p:ph type="subTitle" idx="1"/>
          </p:nvPr>
        </p:nvSpPr>
        <p:spPr>
          <a:xfrm>
            <a:off x="533400" y="5658571"/>
            <a:ext cx="6705600" cy="682351"/>
          </a:xfrm>
        </p:spPr>
        <p:txBody>
          <a:bodyPr>
            <a:normAutofit fontScale="62500" lnSpcReduction="20000"/>
          </a:bodyPr>
          <a:lstStyle/>
          <a:p>
            <a:pPr>
              <a:lnSpc>
                <a:spcPct val="100000"/>
              </a:lnSpc>
            </a:pPr>
            <a:r>
              <a:rPr lang="nb-NO" sz="2500" dirty="0">
                <a:solidFill>
                  <a:schemeClr val="tx1"/>
                </a:solidFill>
                <a:highlight>
                  <a:srgbClr val="FFFF00"/>
                </a:highlight>
                <a:latin typeface="Calibri" panose="020F0502020204030204" pitchFamily="34" charset="0"/>
                <a:cs typeface="Calibri" panose="020F0502020204030204" pitchFamily="34" charset="0"/>
              </a:rPr>
              <a:t>Det er fint om dere sjekker barnas utstyr ofte</a:t>
            </a:r>
            <a:r>
              <a:rPr lang="nb-NO" sz="2500" dirty="0">
                <a:latin typeface="Calibri" panose="020F0502020204030204" pitchFamily="34" charset="0"/>
                <a:cs typeface="Calibri" panose="020F0502020204030204" pitchFamily="34" charset="0"/>
              </a:rPr>
              <a:t>, slik at det er skiftetøy til våte dager, sommerklær og varmt tøy til kalde dager siden æret varierer.</a:t>
            </a:r>
          </a:p>
          <a:p>
            <a:pPr>
              <a:lnSpc>
                <a:spcPct val="100000"/>
              </a:lnSpc>
            </a:pPr>
            <a:r>
              <a:rPr lang="nb-NO" sz="2500" b="1" u="sng" dirty="0">
                <a:latin typeface="Calibri" panose="020F0502020204030204" pitchFamily="34" charset="0"/>
                <a:cs typeface="Calibri" panose="020F0502020204030204" pitchFamily="34" charset="0"/>
              </a:rPr>
              <a:t>Ta med alt yttertøy hjem hver fredag.</a:t>
            </a:r>
          </a:p>
          <a:p>
            <a:pPr>
              <a:lnSpc>
                <a:spcPct val="100000"/>
              </a:lnSpc>
            </a:pPr>
            <a:endParaRPr lang="nb-NO" dirty="0">
              <a:latin typeface="Calibri" panose="020F0502020204030204" pitchFamily="34" charset="0"/>
              <a:cs typeface="Calibri" panose="020F0502020204030204" pitchFamily="34" charset="0"/>
            </a:endParaRPr>
          </a:p>
          <a:p>
            <a:endParaRPr lang="nb-NO" dirty="0"/>
          </a:p>
        </p:txBody>
      </p:sp>
      <p:sp>
        <p:nvSpPr>
          <p:cNvPr id="16" name="Plassholder for tekst 15">
            <a:extLst>
              <a:ext uri="{FF2B5EF4-FFF2-40B4-BE49-F238E27FC236}">
                <a16:creationId xmlns:a16="http://schemas.microsoft.com/office/drawing/2014/main" id="{028E9B2F-1200-4E02-9739-E965283DFD74}"/>
              </a:ext>
            </a:extLst>
          </p:cNvPr>
          <p:cNvSpPr>
            <a:spLocks noGrp="1"/>
          </p:cNvSpPr>
          <p:nvPr>
            <p:ph type="body" sz="quarter" idx="11"/>
          </p:nvPr>
        </p:nvSpPr>
        <p:spPr>
          <a:xfrm>
            <a:off x="557376" y="6425892"/>
            <a:ext cx="6705600" cy="2965758"/>
          </a:xfrm>
        </p:spPr>
        <p:txBody>
          <a:bodyPr>
            <a:normAutofit fontScale="85000" lnSpcReduction="10000"/>
          </a:bodyPr>
          <a:lstStyle/>
          <a:p>
            <a:r>
              <a:rPr lang="nb-NO" dirty="0"/>
              <a:t>Vi vil at dere alle abonnerer på hjemmesiden til barnehagen som gir ut viktig informasjon. På siden til avdelingen legges det ut viktig informasjon fra oss om planer, opplegg og dokumentasjon. </a:t>
            </a:r>
          </a:p>
          <a:p>
            <a:r>
              <a:rPr lang="nb-NO" dirty="0">
                <a:solidFill>
                  <a:srgbClr val="FF0000"/>
                </a:solidFill>
              </a:rPr>
              <a:t>Uke 27 til og med 31 er vi oppe i 2. etasje sammen med Blåklokke og Kløver.</a:t>
            </a:r>
          </a:p>
          <a:p>
            <a:r>
              <a:rPr lang="nb-NO" sz="2000" dirty="0">
                <a:sym typeface="Wingdings" panose="05000000000000000000" pitchFamily="2" charset="2"/>
              </a:rPr>
              <a:t>Ingrid, Anne og Karen ønsker dere alle en flott sommer </a:t>
            </a:r>
          </a:p>
          <a:p>
            <a:pPr>
              <a:lnSpc>
                <a:spcPct val="100000"/>
              </a:lnSpc>
            </a:pPr>
            <a:endParaRPr lang="nb-NO" b="1" u="sng" dirty="0">
              <a:latin typeface="Calibri" panose="020F0502020204030204" pitchFamily="34" charset="0"/>
              <a:cs typeface="Calibri" panose="020F0502020204030204" pitchFamily="34" charset="0"/>
            </a:endParaRPr>
          </a:p>
          <a:p>
            <a:r>
              <a:rPr lang="nb-NO" dirty="0">
                <a:highlight>
                  <a:srgbClr val="FFFF00"/>
                </a:highlight>
              </a:rPr>
              <a:t>NB! Matpakker til alle måltid hele juli.</a:t>
            </a:r>
          </a:p>
          <a:p>
            <a:r>
              <a:rPr lang="nb-NO" dirty="0">
                <a:highlight>
                  <a:srgbClr val="FFFF00"/>
                </a:highlight>
              </a:rPr>
              <a:t>Rene og fulle drikkeflasker hver dag.</a:t>
            </a:r>
          </a:p>
        </p:txBody>
      </p:sp>
      <p:graphicFrame>
        <p:nvGraphicFramePr>
          <p:cNvPr id="17" name="Tabell 17">
            <a:extLst>
              <a:ext uri="{FF2B5EF4-FFF2-40B4-BE49-F238E27FC236}">
                <a16:creationId xmlns:a16="http://schemas.microsoft.com/office/drawing/2014/main" id="{5F7B8F40-D46A-4B00-8190-507D974B482E}"/>
              </a:ext>
            </a:extLst>
          </p:cNvPr>
          <p:cNvGraphicFramePr>
            <a:graphicFrameLocks noGrp="1"/>
          </p:cNvGraphicFramePr>
          <p:nvPr>
            <p:extLst>
              <p:ext uri="{D42A27DB-BD31-4B8C-83A1-F6EECF244321}">
                <p14:modId xmlns:p14="http://schemas.microsoft.com/office/powerpoint/2010/main" val="3263846461"/>
              </p:ext>
            </p:extLst>
          </p:nvPr>
        </p:nvGraphicFramePr>
        <p:xfrm>
          <a:off x="262270" y="-39501"/>
          <a:ext cx="7237828" cy="4053152"/>
        </p:xfrm>
        <a:graphic>
          <a:graphicData uri="http://schemas.openxmlformats.org/drawingml/2006/table">
            <a:tbl>
              <a:tblPr firstRow="1" bandRow="1">
                <a:tableStyleId>{5C22544A-7EE6-4342-B048-85BDC9FD1C3A}</a:tableStyleId>
              </a:tblPr>
              <a:tblGrid>
                <a:gridCol w="862147">
                  <a:extLst>
                    <a:ext uri="{9D8B030D-6E8A-4147-A177-3AD203B41FA5}">
                      <a16:colId xmlns:a16="http://schemas.microsoft.com/office/drawing/2014/main" val="258834991"/>
                    </a:ext>
                  </a:extLst>
                </a:gridCol>
                <a:gridCol w="1584941">
                  <a:extLst>
                    <a:ext uri="{9D8B030D-6E8A-4147-A177-3AD203B41FA5}">
                      <a16:colId xmlns:a16="http://schemas.microsoft.com/office/drawing/2014/main" val="3599130427"/>
                    </a:ext>
                  </a:extLst>
                </a:gridCol>
                <a:gridCol w="1060524">
                  <a:extLst>
                    <a:ext uri="{9D8B030D-6E8A-4147-A177-3AD203B41FA5}">
                      <a16:colId xmlns:a16="http://schemas.microsoft.com/office/drawing/2014/main" val="3275698751"/>
                    </a:ext>
                  </a:extLst>
                </a:gridCol>
                <a:gridCol w="1334846">
                  <a:extLst>
                    <a:ext uri="{9D8B030D-6E8A-4147-A177-3AD203B41FA5}">
                      <a16:colId xmlns:a16="http://schemas.microsoft.com/office/drawing/2014/main" val="2946954108"/>
                    </a:ext>
                  </a:extLst>
                </a:gridCol>
                <a:gridCol w="1197685">
                  <a:extLst>
                    <a:ext uri="{9D8B030D-6E8A-4147-A177-3AD203B41FA5}">
                      <a16:colId xmlns:a16="http://schemas.microsoft.com/office/drawing/2014/main" val="352493908"/>
                    </a:ext>
                  </a:extLst>
                </a:gridCol>
                <a:gridCol w="1197685">
                  <a:extLst>
                    <a:ext uri="{9D8B030D-6E8A-4147-A177-3AD203B41FA5}">
                      <a16:colId xmlns:a16="http://schemas.microsoft.com/office/drawing/2014/main" val="1083015466"/>
                    </a:ext>
                  </a:extLst>
                </a:gridCol>
              </a:tblGrid>
              <a:tr h="611316">
                <a:tc>
                  <a:txBody>
                    <a:bodyPr/>
                    <a:lstStyle/>
                    <a:p>
                      <a:r>
                        <a:rPr lang="nb-NO" dirty="0"/>
                        <a:t>Uke</a:t>
                      </a:r>
                    </a:p>
                  </a:txBody>
                  <a:tcPr/>
                </a:tc>
                <a:tc>
                  <a:txBody>
                    <a:bodyPr/>
                    <a:lstStyle/>
                    <a:p>
                      <a:r>
                        <a:rPr lang="nb-NO" dirty="0"/>
                        <a:t>Mandag</a:t>
                      </a:r>
                    </a:p>
                  </a:txBody>
                  <a:tcPr/>
                </a:tc>
                <a:tc>
                  <a:txBody>
                    <a:bodyPr/>
                    <a:lstStyle/>
                    <a:p>
                      <a:r>
                        <a:rPr lang="nb-NO" dirty="0"/>
                        <a:t>Tirsdag</a:t>
                      </a:r>
                    </a:p>
                  </a:txBody>
                  <a:tcPr/>
                </a:tc>
                <a:tc>
                  <a:txBody>
                    <a:bodyPr/>
                    <a:lstStyle/>
                    <a:p>
                      <a:r>
                        <a:rPr lang="nb-NO" dirty="0"/>
                        <a:t>Onsdag</a:t>
                      </a:r>
                    </a:p>
                  </a:txBody>
                  <a:tcPr/>
                </a:tc>
                <a:tc>
                  <a:txBody>
                    <a:bodyPr/>
                    <a:lstStyle/>
                    <a:p>
                      <a:r>
                        <a:rPr lang="nb-NO" dirty="0"/>
                        <a:t>Torsdag</a:t>
                      </a:r>
                    </a:p>
                  </a:txBody>
                  <a:tcPr/>
                </a:tc>
                <a:tc>
                  <a:txBody>
                    <a:bodyPr/>
                    <a:lstStyle/>
                    <a:p>
                      <a:r>
                        <a:rPr lang="nb-NO" dirty="0"/>
                        <a:t>Fredag</a:t>
                      </a:r>
                    </a:p>
                  </a:txBody>
                  <a:tcPr/>
                </a:tc>
                <a:extLst>
                  <a:ext uri="{0D108BD9-81ED-4DB2-BD59-A6C34878D82A}">
                    <a16:rowId xmlns:a16="http://schemas.microsoft.com/office/drawing/2014/main" val="2835696378"/>
                  </a:ext>
                </a:extLst>
              </a:tr>
              <a:tr h="1064553">
                <a:tc>
                  <a:txBody>
                    <a:bodyPr/>
                    <a:lstStyle/>
                    <a:p>
                      <a:r>
                        <a:rPr lang="nb-NO" sz="1100" dirty="0"/>
                        <a:t>27</a:t>
                      </a:r>
                    </a:p>
                    <a:p>
                      <a:endParaRPr lang="nb-NO" sz="1100" dirty="0"/>
                    </a:p>
                    <a:p>
                      <a:r>
                        <a:rPr lang="nb-NO" sz="1100" dirty="0"/>
                        <a:t>Ingrid og Karen ferie</a:t>
                      </a:r>
                    </a:p>
                  </a:txBody>
                  <a:tcPr/>
                </a:tc>
                <a:tc>
                  <a:txBody>
                    <a:bodyPr/>
                    <a:lstStyle/>
                    <a:p>
                      <a:r>
                        <a:rPr lang="nb-NO" sz="1100" dirty="0"/>
                        <a:t>3</a:t>
                      </a:r>
                    </a:p>
                    <a:p>
                      <a:r>
                        <a:rPr lang="nb-NO" sz="1100" dirty="0"/>
                        <a:t>Vi slår oss sammen med Blåklokke og Kløver og vil være oppe i andre </a:t>
                      </a:r>
                      <a:r>
                        <a:rPr lang="nb-NO" sz="1100" dirty="0" err="1"/>
                        <a:t>etg</a:t>
                      </a:r>
                      <a:r>
                        <a:rPr lang="nb-NO" sz="1100" dirty="0"/>
                        <a:t> fremover.</a:t>
                      </a:r>
                    </a:p>
                  </a:txBody>
                  <a:tcPr/>
                </a:tc>
                <a:tc>
                  <a:txBody>
                    <a:bodyPr/>
                    <a:lstStyle/>
                    <a:p>
                      <a:r>
                        <a:rPr lang="nb-NO" sz="1100" dirty="0"/>
                        <a:t>4</a:t>
                      </a:r>
                    </a:p>
                    <a:p>
                      <a:endParaRPr lang="nb-NO" sz="1100" dirty="0"/>
                    </a:p>
                  </a:txBody>
                  <a:tcPr/>
                </a:tc>
                <a:tc>
                  <a:txBody>
                    <a:bodyPr/>
                    <a:lstStyle/>
                    <a:p>
                      <a:r>
                        <a:rPr lang="nb-NO" sz="1100" dirty="0"/>
                        <a:t>5</a:t>
                      </a:r>
                    </a:p>
                  </a:txBody>
                  <a:tcPr/>
                </a:tc>
                <a:tc>
                  <a:txBody>
                    <a:bodyPr/>
                    <a:lstStyle/>
                    <a:p>
                      <a:r>
                        <a:rPr lang="nb-NO" sz="1100" dirty="0"/>
                        <a:t>6</a:t>
                      </a:r>
                    </a:p>
                  </a:txBody>
                  <a:tcPr/>
                </a:tc>
                <a:tc>
                  <a:txBody>
                    <a:bodyPr/>
                    <a:lstStyle/>
                    <a:p>
                      <a:r>
                        <a:rPr lang="nb-NO" sz="1100" dirty="0"/>
                        <a:t>7</a:t>
                      </a:r>
                    </a:p>
                    <a:p>
                      <a:endParaRPr lang="nb-NO" sz="1100" dirty="0"/>
                    </a:p>
                  </a:txBody>
                  <a:tcPr/>
                </a:tc>
                <a:extLst>
                  <a:ext uri="{0D108BD9-81ED-4DB2-BD59-A6C34878D82A}">
                    <a16:rowId xmlns:a16="http://schemas.microsoft.com/office/drawing/2014/main" val="2944871739"/>
                  </a:ext>
                </a:extLst>
              </a:tr>
              <a:tr h="911996">
                <a:tc>
                  <a:txBody>
                    <a:bodyPr/>
                    <a:lstStyle/>
                    <a:p>
                      <a:r>
                        <a:rPr lang="nb-NO" sz="1100" dirty="0"/>
                        <a:t>28</a:t>
                      </a:r>
                    </a:p>
                    <a:p>
                      <a:r>
                        <a:rPr lang="nb-NO" sz="1100" dirty="0"/>
                        <a:t>Karen og Anne ferie</a:t>
                      </a:r>
                    </a:p>
                  </a:txBody>
                  <a:tcPr/>
                </a:tc>
                <a:tc>
                  <a:txBody>
                    <a:bodyPr/>
                    <a:lstStyle/>
                    <a:p>
                      <a:r>
                        <a:rPr lang="nb-NO" sz="1100" dirty="0"/>
                        <a:t>10</a:t>
                      </a:r>
                    </a:p>
                    <a:p>
                      <a:r>
                        <a:rPr lang="nb-NO" sz="1100" dirty="0"/>
                        <a:t>NUART</a:t>
                      </a:r>
                    </a:p>
                  </a:txBody>
                  <a:tcPr/>
                </a:tc>
                <a:tc>
                  <a:txBody>
                    <a:bodyPr/>
                    <a:lstStyle/>
                    <a:p>
                      <a:r>
                        <a:rPr lang="nb-NO" sz="1100" dirty="0"/>
                        <a:t>11</a:t>
                      </a:r>
                    </a:p>
                    <a:p>
                      <a:endParaRPr lang="nb-NO" sz="1100" dirty="0"/>
                    </a:p>
                  </a:txBody>
                  <a:tcPr/>
                </a:tc>
                <a:tc>
                  <a:txBody>
                    <a:bodyPr/>
                    <a:lstStyle/>
                    <a:p>
                      <a:r>
                        <a:rPr lang="nb-NO" sz="1100" dirty="0"/>
                        <a:t>12</a:t>
                      </a:r>
                    </a:p>
                  </a:txBody>
                  <a:tcPr/>
                </a:tc>
                <a:tc>
                  <a:txBody>
                    <a:bodyPr/>
                    <a:lstStyle/>
                    <a:p>
                      <a:r>
                        <a:rPr lang="nb-NO" sz="1100" dirty="0"/>
                        <a:t>13</a:t>
                      </a:r>
                    </a:p>
                    <a:p>
                      <a:endParaRPr lang="nb-NO" sz="1100" dirty="0"/>
                    </a:p>
                  </a:txBody>
                  <a:tcPr/>
                </a:tc>
                <a:tc>
                  <a:txBody>
                    <a:bodyPr/>
                    <a:lstStyle/>
                    <a:p>
                      <a:r>
                        <a:rPr lang="nb-NO" sz="1100" dirty="0"/>
                        <a:t>14</a:t>
                      </a:r>
                    </a:p>
                    <a:p>
                      <a:endParaRPr lang="nb-NO" sz="1100" dirty="0"/>
                    </a:p>
                  </a:txBody>
                  <a:tcPr/>
                </a:tc>
                <a:extLst>
                  <a:ext uri="{0D108BD9-81ED-4DB2-BD59-A6C34878D82A}">
                    <a16:rowId xmlns:a16="http://schemas.microsoft.com/office/drawing/2014/main" val="2748789259"/>
                  </a:ext>
                </a:extLst>
              </a:tr>
              <a:tr h="1260836">
                <a:tc>
                  <a:txBody>
                    <a:bodyPr/>
                    <a:lstStyle/>
                    <a:p>
                      <a:r>
                        <a:rPr lang="nb-NO" sz="1100" dirty="0"/>
                        <a:t>29</a:t>
                      </a:r>
                    </a:p>
                    <a:p>
                      <a:endParaRPr lang="nb-NO" sz="1100" dirty="0"/>
                    </a:p>
                    <a:p>
                      <a:r>
                        <a:rPr lang="nb-NO" sz="1100" dirty="0"/>
                        <a:t>Anne ferie</a:t>
                      </a:r>
                    </a:p>
                    <a:p>
                      <a:endParaRPr lang="nb-NO" sz="1100" dirty="0"/>
                    </a:p>
                    <a:p>
                      <a:endParaRPr lang="nb-NO" sz="1100" dirty="0"/>
                    </a:p>
                    <a:p>
                      <a:r>
                        <a:rPr lang="nb-NO" sz="1100" dirty="0"/>
                        <a:t>30</a:t>
                      </a:r>
                    </a:p>
                    <a:p>
                      <a:r>
                        <a:rPr lang="nb-NO" sz="1100" dirty="0"/>
                        <a:t>Anne  ferie</a:t>
                      </a:r>
                    </a:p>
                  </a:txBody>
                  <a:tcPr/>
                </a:tc>
                <a:tc>
                  <a:txBody>
                    <a:bodyPr/>
                    <a:lstStyle/>
                    <a:p>
                      <a:r>
                        <a:rPr lang="nb-NO" sz="1100" dirty="0"/>
                        <a:t>17</a:t>
                      </a:r>
                    </a:p>
                    <a:p>
                      <a:endParaRPr lang="nb-NO" sz="1100" dirty="0"/>
                    </a:p>
                    <a:p>
                      <a:r>
                        <a:rPr lang="nb-NO" sz="1100" dirty="0"/>
                        <a:t>«En er en og to er to»</a:t>
                      </a:r>
                    </a:p>
                    <a:p>
                      <a:endParaRPr lang="nb-NO" sz="1100" dirty="0"/>
                    </a:p>
                    <a:p>
                      <a:endParaRPr lang="nb-NO" sz="1100" dirty="0"/>
                    </a:p>
                    <a:p>
                      <a:r>
                        <a:rPr lang="nb-NO" sz="1100" dirty="0"/>
                        <a:t>24 «La humla suse»</a:t>
                      </a:r>
                    </a:p>
                  </a:txBody>
                  <a:tcPr/>
                </a:tc>
                <a:tc>
                  <a:txBody>
                    <a:bodyPr/>
                    <a:lstStyle/>
                    <a:p>
                      <a:r>
                        <a:rPr lang="nb-NO" sz="1100" dirty="0"/>
                        <a:t>18</a:t>
                      </a:r>
                    </a:p>
                    <a:p>
                      <a:endParaRPr lang="nb-NO" sz="1100" dirty="0"/>
                    </a:p>
                    <a:p>
                      <a:endParaRPr lang="nb-NO" sz="1100" dirty="0"/>
                    </a:p>
                    <a:p>
                      <a:endParaRPr lang="nb-NO" sz="1100" dirty="0"/>
                    </a:p>
                    <a:p>
                      <a:endParaRPr lang="nb-NO" sz="1100" dirty="0"/>
                    </a:p>
                    <a:p>
                      <a:r>
                        <a:rPr lang="nb-NO" sz="1100" dirty="0"/>
                        <a:t>25</a:t>
                      </a:r>
                    </a:p>
                  </a:txBody>
                  <a:tcPr/>
                </a:tc>
                <a:tc>
                  <a:txBody>
                    <a:bodyPr/>
                    <a:lstStyle/>
                    <a:p>
                      <a:r>
                        <a:rPr lang="nb-NO" sz="1100" dirty="0"/>
                        <a:t>19</a:t>
                      </a:r>
                    </a:p>
                    <a:p>
                      <a:endParaRPr lang="nb-NO" sz="1100" dirty="0"/>
                    </a:p>
                    <a:p>
                      <a:endParaRPr lang="nb-NO" sz="1100" dirty="0"/>
                    </a:p>
                    <a:p>
                      <a:endParaRPr lang="nb-NO" sz="1100" dirty="0"/>
                    </a:p>
                    <a:p>
                      <a:endParaRPr lang="nb-NO" sz="1100" dirty="0"/>
                    </a:p>
                    <a:p>
                      <a:r>
                        <a:rPr lang="nb-NO" sz="1100" dirty="0"/>
                        <a:t>26</a:t>
                      </a:r>
                    </a:p>
                  </a:txBody>
                  <a:tcPr/>
                </a:tc>
                <a:tc>
                  <a:txBody>
                    <a:bodyPr/>
                    <a:lstStyle/>
                    <a:p>
                      <a:r>
                        <a:rPr lang="nb-NO" sz="1100" dirty="0"/>
                        <a:t>20</a:t>
                      </a:r>
                    </a:p>
                    <a:p>
                      <a:endParaRPr lang="nb-NO" sz="1100" dirty="0"/>
                    </a:p>
                    <a:p>
                      <a:endParaRPr lang="nb-NO" sz="1100" dirty="0"/>
                    </a:p>
                    <a:p>
                      <a:endParaRPr lang="nb-NO" sz="1100" dirty="0"/>
                    </a:p>
                    <a:p>
                      <a:endParaRPr lang="nb-NO" sz="1100" dirty="0"/>
                    </a:p>
                    <a:p>
                      <a:r>
                        <a:rPr lang="nb-NO" sz="1100" dirty="0"/>
                        <a:t>27</a:t>
                      </a:r>
                    </a:p>
                  </a:txBody>
                  <a:tcPr/>
                </a:tc>
                <a:tc>
                  <a:txBody>
                    <a:bodyPr/>
                    <a:lstStyle/>
                    <a:p>
                      <a:r>
                        <a:rPr lang="nb-NO" sz="1100" dirty="0"/>
                        <a:t>21</a:t>
                      </a:r>
                    </a:p>
                    <a:p>
                      <a:endParaRPr lang="nb-NO" sz="1100" dirty="0"/>
                    </a:p>
                    <a:p>
                      <a:endParaRPr lang="nb-NO" sz="1100" dirty="0"/>
                    </a:p>
                    <a:p>
                      <a:endParaRPr lang="nb-NO" sz="1100" dirty="0"/>
                    </a:p>
                    <a:p>
                      <a:endParaRPr lang="nb-NO" sz="1100" dirty="0"/>
                    </a:p>
                    <a:p>
                      <a:r>
                        <a:rPr lang="nb-NO" sz="1100" dirty="0"/>
                        <a:t>28</a:t>
                      </a:r>
                    </a:p>
                  </a:txBody>
                  <a:tcPr/>
                </a:tc>
                <a:extLst>
                  <a:ext uri="{0D108BD9-81ED-4DB2-BD59-A6C34878D82A}">
                    <a16:rowId xmlns:a16="http://schemas.microsoft.com/office/drawing/2014/main" val="4117710357"/>
                  </a:ext>
                </a:extLst>
              </a:tr>
            </a:tbl>
          </a:graphicData>
        </a:graphic>
      </p:graphicFrame>
      <p:sp>
        <p:nvSpPr>
          <p:cNvPr id="22" name="Pil: ned 21">
            <a:extLst>
              <a:ext uri="{FF2B5EF4-FFF2-40B4-BE49-F238E27FC236}">
                <a16:creationId xmlns:a16="http://schemas.microsoft.com/office/drawing/2014/main" id="{BD765358-871B-45D6-8558-5D96C2F5085B}"/>
              </a:ext>
            </a:extLst>
          </p:cNvPr>
          <p:cNvSpPr/>
          <p:nvPr/>
        </p:nvSpPr>
        <p:spPr>
          <a:xfrm rot="16200000">
            <a:off x="3947064" y="679606"/>
            <a:ext cx="280397" cy="51125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1" name="Pil: ned 10">
            <a:extLst>
              <a:ext uri="{FF2B5EF4-FFF2-40B4-BE49-F238E27FC236}">
                <a16:creationId xmlns:a16="http://schemas.microsoft.com/office/drawing/2014/main" id="{1CB27F18-96CC-4A55-9B95-E01D5B3A7882}"/>
              </a:ext>
            </a:extLst>
          </p:cNvPr>
          <p:cNvSpPr/>
          <p:nvPr/>
        </p:nvSpPr>
        <p:spPr>
          <a:xfrm rot="16200000">
            <a:off x="3947063" y="-329168"/>
            <a:ext cx="280398" cy="51125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il: ned 9">
            <a:extLst>
              <a:ext uri="{FF2B5EF4-FFF2-40B4-BE49-F238E27FC236}">
                <a16:creationId xmlns:a16="http://schemas.microsoft.com/office/drawing/2014/main" id="{7FD50C54-855E-480B-BAE7-2D654DFAA485}"/>
              </a:ext>
            </a:extLst>
          </p:cNvPr>
          <p:cNvSpPr/>
          <p:nvPr/>
        </p:nvSpPr>
        <p:spPr>
          <a:xfrm rot="16200000">
            <a:off x="3947064" y="1205046"/>
            <a:ext cx="280397" cy="51125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2" name="Bilde 1">
            <a:extLst>
              <a:ext uri="{FF2B5EF4-FFF2-40B4-BE49-F238E27FC236}">
                <a16:creationId xmlns:a16="http://schemas.microsoft.com/office/drawing/2014/main" id="{8BB51EF3-97D0-4968-31C2-557664599DCA}"/>
              </a:ext>
            </a:extLst>
          </p:cNvPr>
          <p:cNvPicPr>
            <a:picLocks noChangeAspect="1"/>
          </p:cNvPicPr>
          <p:nvPr/>
        </p:nvPicPr>
        <p:blipFill>
          <a:blip r:embed="rId3"/>
          <a:stretch>
            <a:fillRect/>
          </a:stretch>
        </p:blipFill>
        <p:spPr>
          <a:xfrm>
            <a:off x="2508864" y="1188302"/>
            <a:ext cx="4134697" cy="335309"/>
          </a:xfrm>
          <a:prstGeom prst="rect">
            <a:avLst/>
          </a:prstGeom>
        </p:spPr>
      </p:pic>
    </p:spTree>
    <p:extLst>
      <p:ext uri="{BB962C8B-B14F-4D97-AF65-F5344CB8AC3E}">
        <p14:creationId xmlns:p14="http://schemas.microsoft.com/office/powerpoint/2010/main" val="92915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ssholder for bilde 13">
            <a:extLst>
              <a:ext uri="{FF2B5EF4-FFF2-40B4-BE49-F238E27FC236}">
                <a16:creationId xmlns:a16="http://schemas.microsoft.com/office/drawing/2014/main" id="{D7C116D6-FE1F-4ED7-8F39-4154508B24DD}"/>
              </a:ext>
            </a:extLst>
          </p:cNvPr>
          <p:cNvSpPr>
            <a:spLocks noGrp="1"/>
          </p:cNvSpPr>
          <p:nvPr>
            <p:ph type="pic" sz="quarter" idx="10"/>
          </p:nvPr>
        </p:nvSpPr>
        <p:spPr>
          <a:xfrm>
            <a:off x="23976" y="-39501"/>
            <a:ext cx="7772400" cy="5029200"/>
          </a:xfrm>
        </p:spPr>
      </p:sp>
      <p:sp>
        <p:nvSpPr>
          <p:cNvPr id="4" name="Undertittel 3">
            <a:extLst>
              <a:ext uri="{FF2B5EF4-FFF2-40B4-BE49-F238E27FC236}">
                <a16:creationId xmlns:a16="http://schemas.microsoft.com/office/drawing/2014/main" id="{738DE066-77E5-4C84-B29D-A6CA6D53F3C7}"/>
              </a:ext>
            </a:extLst>
          </p:cNvPr>
          <p:cNvSpPr>
            <a:spLocks noGrp="1"/>
          </p:cNvSpPr>
          <p:nvPr>
            <p:ph type="subTitle" idx="1"/>
          </p:nvPr>
        </p:nvSpPr>
        <p:spPr>
          <a:xfrm>
            <a:off x="509424" y="5178175"/>
            <a:ext cx="6705600" cy="1247717"/>
          </a:xfrm>
        </p:spPr>
        <p:txBody>
          <a:bodyPr>
            <a:normAutofit fontScale="85000" lnSpcReduction="10000"/>
          </a:bodyPr>
          <a:lstStyle/>
          <a:p>
            <a:pPr>
              <a:lnSpc>
                <a:spcPct val="100000"/>
              </a:lnSpc>
            </a:pPr>
            <a:r>
              <a:rPr lang="nb-NO" dirty="0">
                <a:latin typeface="Calibri" panose="020F0502020204030204" pitchFamily="34" charset="0"/>
                <a:cs typeface="Calibri" panose="020F0502020204030204" pitchFamily="34" charset="0"/>
              </a:rPr>
              <a:t>I starten av august vil vi ha mulighet for å til rette legge for turer og aktiviteter mer fritt, slik at vi vil dra på turer og ha innholdsrike aktiviteter også her. NB! Matpakker til alle måltid og rene og fulle drikkeflasker hver dag, og klær til all slags vær. Minner om solkrem og solhatt. </a:t>
            </a:r>
          </a:p>
          <a:p>
            <a:endParaRPr lang="nb-NO" dirty="0"/>
          </a:p>
        </p:txBody>
      </p:sp>
      <p:sp>
        <p:nvSpPr>
          <p:cNvPr id="16" name="Plassholder for tekst 15">
            <a:extLst>
              <a:ext uri="{FF2B5EF4-FFF2-40B4-BE49-F238E27FC236}">
                <a16:creationId xmlns:a16="http://schemas.microsoft.com/office/drawing/2014/main" id="{028E9B2F-1200-4E02-9739-E965283DFD74}"/>
              </a:ext>
            </a:extLst>
          </p:cNvPr>
          <p:cNvSpPr>
            <a:spLocks noGrp="1"/>
          </p:cNvSpPr>
          <p:nvPr>
            <p:ph type="body" sz="quarter" idx="11"/>
          </p:nvPr>
        </p:nvSpPr>
        <p:spPr>
          <a:xfrm>
            <a:off x="557376" y="6425891"/>
            <a:ext cx="6705600" cy="3241983"/>
          </a:xfrm>
        </p:spPr>
        <p:txBody>
          <a:bodyPr>
            <a:normAutofit/>
          </a:bodyPr>
          <a:lstStyle/>
          <a:p>
            <a:pPr>
              <a:lnSpc>
                <a:spcPct val="100000"/>
              </a:lnSpc>
            </a:pPr>
            <a:r>
              <a:rPr lang="nb-NO" b="1" u="sng" dirty="0">
                <a:solidFill>
                  <a:schemeClr val="tx1"/>
                </a:solidFill>
                <a:highlight>
                  <a:srgbClr val="FFFF00"/>
                </a:highlight>
                <a:latin typeface="Calibri" panose="020F0502020204030204" pitchFamily="34" charset="0"/>
                <a:cs typeface="Calibri" panose="020F0502020204030204" pitchFamily="34" charset="0"/>
              </a:rPr>
              <a:t>Vi ønsker dere som er nye velkommen til oss!</a:t>
            </a:r>
            <a:r>
              <a:rPr lang="nb-NO" b="1" dirty="0">
                <a:solidFill>
                  <a:schemeClr val="tx1"/>
                </a:solidFill>
                <a:highlight>
                  <a:srgbClr val="FFFF00"/>
                </a:highlight>
                <a:latin typeface="Calibri" panose="020F0502020204030204" pitchFamily="34" charset="0"/>
                <a:cs typeface="Calibri" panose="020F0502020204030204" pitchFamily="34" charset="0"/>
              </a:rPr>
              <a:t> </a:t>
            </a:r>
            <a:r>
              <a:rPr lang="nb-NO" b="1" dirty="0">
                <a:solidFill>
                  <a:schemeClr val="bg1">
                    <a:lumMod val="95000"/>
                  </a:schemeClr>
                </a:solidFill>
                <a:latin typeface="Calibri" panose="020F0502020204030204" pitchFamily="34" charset="0"/>
                <a:cs typeface="Calibri" panose="020F0502020204030204" pitchFamily="34" charset="0"/>
              </a:rPr>
              <a:t>Vi gleder oss til å bli bedre kjent og skal gjøre overgangen så god som mulig. Etter hvert som barna er tygge vil vi starte med ukerytmen vår:</a:t>
            </a:r>
          </a:p>
          <a:p>
            <a:pPr>
              <a:lnSpc>
                <a:spcPct val="100000"/>
              </a:lnSpc>
            </a:pPr>
            <a:r>
              <a:rPr lang="nb-NO" b="1" dirty="0">
                <a:solidFill>
                  <a:schemeClr val="bg1">
                    <a:lumMod val="95000"/>
                  </a:schemeClr>
                </a:solidFill>
                <a:latin typeface="Calibri" panose="020F0502020204030204" pitchFamily="34" charset="0"/>
                <a:cs typeface="Calibri" panose="020F0502020204030204" pitchFamily="34" charset="0"/>
              </a:rPr>
              <a:t>Mandag: møtedag</a:t>
            </a:r>
          </a:p>
          <a:p>
            <a:pPr>
              <a:lnSpc>
                <a:spcPct val="100000"/>
              </a:lnSpc>
            </a:pPr>
            <a:r>
              <a:rPr lang="nb-NO" b="1" dirty="0">
                <a:solidFill>
                  <a:schemeClr val="bg1">
                    <a:lumMod val="95000"/>
                  </a:schemeClr>
                </a:solidFill>
                <a:latin typeface="Calibri" panose="020F0502020204030204" pitchFamily="34" charset="0"/>
                <a:cs typeface="Calibri" panose="020F0502020204030204" pitchFamily="34" charset="0"/>
              </a:rPr>
              <a:t>Tirsdag: grupper</a:t>
            </a:r>
          </a:p>
          <a:p>
            <a:pPr>
              <a:lnSpc>
                <a:spcPct val="100000"/>
              </a:lnSpc>
            </a:pPr>
            <a:r>
              <a:rPr lang="nb-NO" b="1" dirty="0">
                <a:solidFill>
                  <a:schemeClr val="bg1">
                    <a:lumMod val="95000"/>
                  </a:schemeClr>
                </a:solidFill>
                <a:latin typeface="Calibri" panose="020F0502020204030204" pitchFamily="34" charset="0"/>
                <a:cs typeface="Calibri" panose="020F0502020204030204" pitchFamily="34" charset="0"/>
              </a:rPr>
              <a:t>Onsdag: </a:t>
            </a:r>
            <a:r>
              <a:rPr lang="nb-NO" b="1" dirty="0" err="1">
                <a:solidFill>
                  <a:schemeClr val="bg1">
                    <a:lumMod val="95000"/>
                  </a:schemeClr>
                </a:solidFill>
                <a:latin typeface="Calibri" panose="020F0502020204030204" pitchFamily="34" charset="0"/>
                <a:cs typeface="Calibri" panose="020F0502020204030204" pitchFamily="34" charset="0"/>
              </a:rPr>
              <a:t>turdag</a:t>
            </a:r>
            <a:endParaRPr lang="nb-NO" b="1" dirty="0">
              <a:solidFill>
                <a:schemeClr val="bg1">
                  <a:lumMod val="95000"/>
                </a:schemeClr>
              </a:solidFill>
              <a:latin typeface="Calibri" panose="020F0502020204030204" pitchFamily="34" charset="0"/>
              <a:cs typeface="Calibri" panose="020F0502020204030204" pitchFamily="34" charset="0"/>
            </a:endParaRPr>
          </a:p>
          <a:p>
            <a:pPr>
              <a:lnSpc>
                <a:spcPct val="100000"/>
              </a:lnSpc>
            </a:pPr>
            <a:r>
              <a:rPr lang="nb-NO" b="1" dirty="0">
                <a:solidFill>
                  <a:schemeClr val="bg1">
                    <a:lumMod val="95000"/>
                  </a:schemeClr>
                </a:solidFill>
                <a:latin typeface="Calibri" panose="020F0502020204030204" pitchFamily="34" charset="0"/>
                <a:cs typeface="Calibri" panose="020F0502020204030204" pitchFamily="34" charset="0"/>
              </a:rPr>
              <a:t>Torsdag: prosjekt </a:t>
            </a:r>
          </a:p>
          <a:p>
            <a:pPr>
              <a:lnSpc>
                <a:spcPct val="100000"/>
              </a:lnSpc>
            </a:pPr>
            <a:r>
              <a:rPr lang="nb-NO" b="1" u="sng" dirty="0">
                <a:solidFill>
                  <a:schemeClr val="bg1">
                    <a:lumMod val="95000"/>
                  </a:schemeClr>
                </a:solidFill>
                <a:latin typeface="Calibri" panose="020F0502020204030204" pitchFamily="34" charset="0"/>
                <a:cs typeface="Calibri" panose="020F0502020204030204" pitchFamily="34" charset="0"/>
              </a:rPr>
              <a:t>Fredag: miljødag + gymsal</a:t>
            </a:r>
          </a:p>
          <a:p>
            <a:pPr>
              <a:lnSpc>
                <a:spcPct val="100000"/>
              </a:lnSpc>
            </a:pPr>
            <a:endParaRPr lang="nb-NO" b="1" u="sng" dirty="0">
              <a:latin typeface="Calibri" panose="020F0502020204030204" pitchFamily="34" charset="0"/>
              <a:cs typeface="Calibri" panose="020F0502020204030204" pitchFamily="34" charset="0"/>
            </a:endParaRPr>
          </a:p>
          <a:p>
            <a:endParaRPr lang="nb-NO" dirty="0">
              <a:highlight>
                <a:srgbClr val="FFFF00"/>
              </a:highlight>
            </a:endParaRPr>
          </a:p>
        </p:txBody>
      </p:sp>
      <p:graphicFrame>
        <p:nvGraphicFramePr>
          <p:cNvPr id="17" name="Tabell 17">
            <a:extLst>
              <a:ext uri="{FF2B5EF4-FFF2-40B4-BE49-F238E27FC236}">
                <a16:creationId xmlns:a16="http://schemas.microsoft.com/office/drawing/2014/main" id="{5F7B8F40-D46A-4B00-8190-507D974B482E}"/>
              </a:ext>
            </a:extLst>
          </p:cNvPr>
          <p:cNvGraphicFramePr>
            <a:graphicFrameLocks noGrp="1"/>
          </p:cNvGraphicFramePr>
          <p:nvPr>
            <p:extLst>
              <p:ext uri="{D42A27DB-BD31-4B8C-83A1-F6EECF244321}">
                <p14:modId xmlns:p14="http://schemas.microsoft.com/office/powerpoint/2010/main" val="3280526360"/>
              </p:ext>
            </p:extLst>
          </p:nvPr>
        </p:nvGraphicFramePr>
        <p:xfrm>
          <a:off x="272302" y="-39501"/>
          <a:ext cx="7227796" cy="4939776"/>
        </p:xfrm>
        <a:graphic>
          <a:graphicData uri="http://schemas.openxmlformats.org/drawingml/2006/table">
            <a:tbl>
              <a:tblPr firstRow="1" bandRow="1">
                <a:tableStyleId>{5C22544A-7EE6-4342-B048-85BDC9FD1C3A}</a:tableStyleId>
              </a:tblPr>
              <a:tblGrid>
                <a:gridCol w="852115">
                  <a:extLst>
                    <a:ext uri="{9D8B030D-6E8A-4147-A177-3AD203B41FA5}">
                      <a16:colId xmlns:a16="http://schemas.microsoft.com/office/drawing/2014/main" val="258834991"/>
                    </a:ext>
                  </a:extLst>
                </a:gridCol>
                <a:gridCol w="1584941">
                  <a:extLst>
                    <a:ext uri="{9D8B030D-6E8A-4147-A177-3AD203B41FA5}">
                      <a16:colId xmlns:a16="http://schemas.microsoft.com/office/drawing/2014/main" val="3599130427"/>
                    </a:ext>
                  </a:extLst>
                </a:gridCol>
                <a:gridCol w="1060524">
                  <a:extLst>
                    <a:ext uri="{9D8B030D-6E8A-4147-A177-3AD203B41FA5}">
                      <a16:colId xmlns:a16="http://schemas.microsoft.com/office/drawing/2014/main" val="3275698751"/>
                    </a:ext>
                  </a:extLst>
                </a:gridCol>
                <a:gridCol w="1334846">
                  <a:extLst>
                    <a:ext uri="{9D8B030D-6E8A-4147-A177-3AD203B41FA5}">
                      <a16:colId xmlns:a16="http://schemas.microsoft.com/office/drawing/2014/main" val="2946954108"/>
                    </a:ext>
                  </a:extLst>
                </a:gridCol>
                <a:gridCol w="1197685">
                  <a:extLst>
                    <a:ext uri="{9D8B030D-6E8A-4147-A177-3AD203B41FA5}">
                      <a16:colId xmlns:a16="http://schemas.microsoft.com/office/drawing/2014/main" val="352493908"/>
                    </a:ext>
                  </a:extLst>
                </a:gridCol>
                <a:gridCol w="1197685">
                  <a:extLst>
                    <a:ext uri="{9D8B030D-6E8A-4147-A177-3AD203B41FA5}">
                      <a16:colId xmlns:a16="http://schemas.microsoft.com/office/drawing/2014/main" val="1083015466"/>
                    </a:ext>
                  </a:extLst>
                </a:gridCol>
              </a:tblGrid>
              <a:tr h="611316">
                <a:tc>
                  <a:txBody>
                    <a:bodyPr/>
                    <a:lstStyle/>
                    <a:p>
                      <a:r>
                        <a:rPr lang="nb-NO" dirty="0"/>
                        <a:t>Uke</a:t>
                      </a:r>
                    </a:p>
                  </a:txBody>
                  <a:tcPr/>
                </a:tc>
                <a:tc>
                  <a:txBody>
                    <a:bodyPr/>
                    <a:lstStyle/>
                    <a:p>
                      <a:r>
                        <a:rPr lang="nb-NO" dirty="0"/>
                        <a:t>Mandag</a:t>
                      </a:r>
                    </a:p>
                  </a:txBody>
                  <a:tcPr/>
                </a:tc>
                <a:tc>
                  <a:txBody>
                    <a:bodyPr/>
                    <a:lstStyle/>
                    <a:p>
                      <a:r>
                        <a:rPr lang="nb-NO" dirty="0"/>
                        <a:t>Tirsdag</a:t>
                      </a:r>
                    </a:p>
                  </a:txBody>
                  <a:tcPr/>
                </a:tc>
                <a:tc>
                  <a:txBody>
                    <a:bodyPr/>
                    <a:lstStyle/>
                    <a:p>
                      <a:r>
                        <a:rPr lang="nb-NO" dirty="0"/>
                        <a:t>Onsdag</a:t>
                      </a:r>
                    </a:p>
                  </a:txBody>
                  <a:tcPr/>
                </a:tc>
                <a:tc>
                  <a:txBody>
                    <a:bodyPr/>
                    <a:lstStyle/>
                    <a:p>
                      <a:r>
                        <a:rPr lang="nb-NO" dirty="0"/>
                        <a:t>Torsdag</a:t>
                      </a:r>
                    </a:p>
                  </a:txBody>
                  <a:tcPr/>
                </a:tc>
                <a:tc>
                  <a:txBody>
                    <a:bodyPr/>
                    <a:lstStyle/>
                    <a:p>
                      <a:r>
                        <a:rPr lang="nb-NO" dirty="0"/>
                        <a:t>Fredag</a:t>
                      </a:r>
                    </a:p>
                  </a:txBody>
                  <a:tcPr/>
                </a:tc>
                <a:extLst>
                  <a:ext uri="{0D108BD9-81ED-4DB2-BD59-A6C34878D82A}">
                    <a16:rowId xmlns:a16="http://schemas.microsoft.com/office/drawing/2014/main" val="2835696378"/>
                  </a:ext>
                </a:extLst>
              </a:tr>
              <a:tr h="886624">
                <a:tc>
                  <a:txBody>
                    <a:bodyPr/>
                    <a:lstStyle/>
                    <a:p>
                      <a:r>
                        <a:rPr lang="nb-NO" dirty="0"/>
                        <a:t>31</a:t>
                      </a:r>
                    </a:p>
                    <a:p>
                      <a:r>
                        <a:rPr lang="nb-NO" dirty="0"/>
                        <a:t>Karen og Ingrid ferie</a:t>
                      </a:r>
                    </a:p>
                  </a:txBody>
                  <a:tcPr/>
                </a:tc>
                <a:tc>
                  <a:txBody>
                    <a:bodyPr/>
                    <a:lstStyle/>
                    <a:p>
                      <a:r>
                        <a:rPr lang="nb-NO" dirty="0"/>
                        <a:t>31/7</a:t>
                      </a:r>
                    </a:p>
                  </a:txBody>
                  <a:tcPr/>
                </a:tc>
                <a:tc>
                  <a:txBody>
                    <a:bodyPr/>
                    <a:lstStyle/>
                    <a:p>
                      <a:pPr marL="0" indent="0">
                        <a:buNone/>
                      </a:pPr>
                      <a:r>
                        <a:rPr lang="nb-NO" dirty="0"/>
                        <a:t>1</a:t>
                      </a:r>
                    </a:p>
                  </a:txBody>
                  <a:tcPr/>
                </a:tc>
                <a:tc>
                  <a:txBody>
                    <a:bodyPr/>
                    <a:lstStyle/>
                    <a:p>
                      <a:r>
                        <a:rPr lang="nb-NO" sz="1200" dirty="0"/>
                        <a:t>2</a:t>
                      </a:r>
                    </a:p>
                  </a:txBody>
                  <a:tcPr/>
                </a:tc>
                <a:tc>
                  <a:txBody>
                    <a:bodyPr/>
                    <a:lstStyle/>
                    <a:p>
                      <a:r>
                        <a:rPr lang="nb-NO" sz="1100" dirty="0"/>
                        <a:t>3</a:t>
                      </a:r>
                    </a:p>
                  </a:txBody>
                  <a:tcPr/>
                </a:tc>
                <a:tc>
                  <a:txBody>
                    <a:bodyPr/>
                    <a:lstStyle/>
                    <a:p>
                      <a:r>
                        <a:rPr lang="nb-NO" sz="1100" dirty="0"/>
                        <a:t>4</a:t>
                      </a:r>
                    </a:p>
                  </a:txBody>
                  <a:tcPr/>
                </a:tc>
                <a:extLst>
                  <a:ext uri="{0D108BD9-81ED-4DB2-BD59-A6C34878D82A}">
                    <a16:rowId xmlns:a16="http://schemas.microsoft.com/office/drawing/2014/main" val="2520495977"/>
                  </a:ext>
                </a:extLst>
              </a:tr>
              <a:tr h="1064553">
                <a:tc>
                  <a:txBody>
                    <a:bodyPr/>
                    <a:lstStyle/>
                    <a:p>
                      <a:r>
                        <a:rPr lang="nb-NO" sz="1100" dirty="0"/>
                        <a:t>32</a:t>
                      </a:r>
                    </a:p>
                    <a:p>
                      <a:r>
                        <a:rPr lang="nb-NO" sz="1100" dirty="0"/>
                        <a:t>Karen og Ingrid ferie</a:t>
                      </a:r>
                    </a:p>
                    <a:p>
                      <a:endParaRPr lang="nb-NO" sz="1100" dirty="0"/>
                    </a:p>
                    <a:p>
                      <a:endParaRPr lang="nb-NO" sz="1100" dirty="0"/>
                    </a:p>
                  </a:txBody>
                  <a:tcPr/>
                </a:tc>
                <a:tc>
                  <a:txBody>
                    <a:bodyPr/>
                    <a:lstStyle/>
                    <a:p>
                      <a:r>
                        <a:rPr lang="nb-NO" sz="1100" dirty="0"/>
                        <a:t>7</a:t>
                      </a:r>
                    </a:p>
                    <a:p>
                      <a:r>
                        <a:rPr lang="nb-NO" sz="1100" dirty="0"/>
                        <a:t>Tilvenning</a:t>
                      </a:r>
                    </a:p>
                    <a:p>
                      <a:endParaRPr lang="nb-NO" sz="1100" dirty="0"/>
                    </a:p>
                    <a:p>
                      <a:endParaRPr lang="nb-NO" sz="1100" dirty="0"/>
                    </a:p>
                  </a:txBody>
                  <a:tcPr/>
                </a:tc>
                <a:tc>
                  <a:txBody>
                    <a:bodyPr/>
                    <a:lstStyle/>
                    <a:p>
                      <a:r>
                        <a:rPr lang="nb-NO" sz="1100" dirty="0"/>
                        <a:t>8</a:t>
                      </a:r>
                    </a:p>
                  </a:txBody>
                  <a:tcPr/>
                </a:tc>
                <a:tc>
                  <a:txBody>
                    <a:bodyPr/>
                    <a:lstStyle/>
                    <a:p>
                      <a:r>
                        <a:rPr lang="nb-NO" sz="1100" dirty="0"/>
                        <a:t>9</a:t>
                      </a:r>
                    </a:p>
                  </a:txBody>
                  <a:tcPr/>
                </a:tc>
                <a:tc>
                  <a:txBody>
                    <a:bodyPr/>
                    <a:lstStyle/>
                    <a:p>
                      <a:r>
                        <a:rPr lang="nb-NO" sz="1100" dirty="0"/>
                        <a:t>10</a:t>
                      </a:r>
                    </a:p>
                  </a:txBody>
                  <a:tcPr/>
                </a:tc>
                <a:tc>
                  <a:txBody>
                    <a:bodyPr/>
                    <a:lstStyle/>
                    <a:p>
                      <a:r>
                        <a:rPr lang="nb-NO" sz="1100" dirty="0"/>
                        <a:t>11</a:t>
                      </a:r>
                    </a:p>
                    <a:p>
                      <a:endParaRPr lang="nb-NO" sz="1100" dirty="0"/>
                    </a:p>
                  </a:txBody>
                  <a:tcPr/>
                </a:tc>
                <a:extLst>
                  <a:ext uri="{0D108BD9-81ED-4DB2-BD59-A6C34878D82A}">
                    <a16:rowId xmlns:a16="http://schemas.microsoft.com/office/drawing/2014/main" val="2944871739"/>
                  </a:ext>
                </a:extLst>
              </a:tr>
              <a:tr h="911996">
                <a:tc>
                  <a:txBody>
                    <a:bodyPr/>
                    <a:lstStyle/>
                    <a:p>
                      <a:r>
                        <a:rPr lang="nb-NO" sz="1100" dirty="0"/>
                        <a:t>33</a:t>
                      </a:r>
                    </a:p>
                  </a:txBody>
                  <a:tcPr/>
                </a:tc>
                <a:tc>
                  <a:txBody>
                    <a:bodyPr/>
                    <a:lstStyle/>
                    <a:p>
                      <a:r>
                        <a:rPr lang="nb-NO" sz="1100" dirty="0"/>
                        <a:t>14</a:t>
                      </a:r>
                    </a:p>
                    <a:p>
                      <a:r>
                        <a:rPr lang="nb-NO" sz="1100" dirty="0"/>
                        <a:t>Tilvenning</a:t>
                      </a:r>
                    </a:p>
                  </a:txBody>
                  <a:tcPr/>
                </a:tc>
                <a:tc>
                  <a:txBody>
                    <a:bodyPr/>
                    <a:lstStyle/>
                    <a:p>
                      <a:r>
                        <a:rPr lang="nb-NO" sz="1100" dirty="0"/>
                        <a:t>15</a:t>
                      </a:r>
                    </a:p>
                    <a:p>
                      <a:endParaRPr lang="nb-NO" sz="1100" dirty="0"/>
                    </a:p>
                  </a:txBody>
                  <a:tcPr/>
                </a:tc>
                <a:tc>
                  <a:txBody>
                    <a:bodyPr/>
                    <a:lstStyle/>
                    <a:p>
                      <a:r>
                        <a:rPr lang="nb-NO" sz="1100" dirty="0"/>
                        <a:t>16</a:t>
                      </a:r>
                    </a:p>
                    <a:p>
                      <a:r>
                        <a:rPr lang="nb-NO" sz="1100" dirty="0"/>
                        <a:t>Planleggingsdag</a:t>
                      </a:r>
                    </a:p>
                  </a:txBody>
                  <a:tcPr/>
                </a:tc>
                <a:tc>
                  <a:txBody>
                    <a:bodyPr/>
                    <a:lstStyle/>
                    <a:p>
                      <a:r>
                        <a:rPr lang="nb-NO" sz="1100" dirty="0"/>
                        <a:t>17</a:t>
                      </a:r>
                    </a:p>
                    <a:p>
                      <a:r>
                        <a:rPr lang="nb-NO" sz="1100" dirty="0"/>
                        <a:t>Tilvenning, grupper på avdelingen</a:t>
                      </a:r>
                    </a:p>
                  </a:txBody>
                  <a:tcPr/>
                </a:tc>
                <a:tc>
                  <a:txBody>
                    <a:bodyPr/>
                    <a:lstStyle/>
                    <a:p>
                      <a:r>
                        <a:rPr lang="nb-NO" sz="1100" dirty="0"/>
                        <a:t>18</a:t>
                      </a:r>
                    </a:p>
                    <a:p>
                      <a:r>
                        <a:rPr lang="nb-NO" sz="1100" dirty="0"/>
                        <a:t>Tilvenning, grupper på avdelingen</a:t>
                      </a:r>
                    </a:p>
                  </a:txBody>
                  <a:tcPr/>
                </a:tc>
                <a:extLst>
                  <a:ext uri="{0D108BD9-81ED-4DB2-BD59-A6C34878D82A}">
                    <a16:rowId xmlns:a16="http://schemas.microsoft.com/office/drawing/2014/main" val="2748789259"/>
                  </a:ext>
                </a:extLst>
              </a:tr>
              <a:tr h="1260836">
                <a:tc>
                  <a:txBody>
                    <a:bodyPr/>
                    <a:lstStyle/>
                    <a:p>
                      <a:r>
                        <a:rPr lang="nb-NO" sz="1100" dirty="0"/>
                        <a:t>34</a:t>
                      </a:r>
                    </a:p>
                    <a:p>
                      <a:endParaRPr lang="nb-NO" sz="1100" dirty="0"/>
                    </a:p>
                    <a:p>
                      <a:endParaRPr lang="nb-NO" sz="1100" dirty="0"/>
                    </a:p>
                    <a:p>
                      <a:endParaRPr lang="nb-NO" sz="1100" dirty="0"/>
                    </a:p>
                    <a:p>
                      <a:endParaRPr lang="nb-NO" sz="1100" dirty="0"/>
                    </a:p>
                    <a:p>
                      <a:endParaRPr lang="nb-NO" sz="1100" dirty="0"/>
                    </a:p>
                    <a:p>
                      <a:endParaRPr lang="nb-NO" sz="1100" dirty="0"/>
                    </a:p>
                    <a:p>
                      <a:r>
                        <a:rPr lang="nb-NO" sz="1100" dirty="0"/>
                        <a:t>35</a:t>
                      </a:r>
                    </a:p>
                  </a:txBody>
                  <a:tcPr/>
                </a:tc>
                <a:tc>
                  <a:txBody>
                    <a:bodyPr/>
                    <a:lstStyle/>
                    <a:p>
                      <a:r>
                        <a:rPr lang="nb-NO" sz="1100" dirty="0"/>
                        <a:t>21</a:t>
                      </a:r>
                    </a:p>
                    <a:p>
                      <a:r>
                        <a:rPr lang="nb-NO" sz="1100" dirty="0"/>
                        <a:t>Tilvenning, grupper på avdelingen</a:t>
                      </a:r>
                    </a:p>
                    <a:p>
                      <a:endParaRPr lang="nb-NO" sz="1100" dirty="0"/>
                    </a:p>
                    <a:p>
                      <a:endParaRPr lang="nb-NO" sz="1100" dirty="0"/>
                    </a:p>
                    <a:p>
                      <a:endParaRPr lang="nb-NO" sz="1100" dirty="0"/>
                    </a:p>
                    <a:p>
                      <a:r>
                        <a:rPr lang="nb-NO" sz="1100" dirty="0"/>
                        <a:t>28</a:t>
                      </a:r>
                    </a:p>
                    <a:p>
                      <a:r>
                        <a:rPr lang="nb-NO" sz="1100" dirty="0"/>
                        <a:t> </a:t>
                      </a:r>
                    </a:p>
                  </a:txBody>
                  <a:tcPr/>
                </a:tc>
                <a:tc>
                  <a:txBody>
                    <a:bodyPr/>
                    <a:lstStyle/>
                    <a:p>
                      <a:r>
                        <a:rPr lang="nb-NO" sz="1100" dirty="0"/>
                        <a:t>22</a:t>
                      </a:r>
                    </a:p>
                    <a:p>
                      <a:endParaRPr lang="nb-NO" sz="1100" dirty="0"/>
                    </a:p>
                    <a:p>
                      <a:endParaRPr lang="nb-NO" sz="1100" dirty="0"/>
                    </a:p>
                    <a:p>
                      <a:endParaRPr lang="nb-NO" sz="1100" dirty="0"/>
                    </a:p>
                    <a:p>
                      <a:endParaRPr lang="nb-NO" sz="1100" dirty="0"/>
                    </a:p>
                    <a:p>
                      <a:endParaRPr lang="nb-NO" sz="1100" dirty="0"/>
                    </a:p>
                    <a:p>
                      <a:r>
                        <a:rPr lang="nb-NO" sz="1100" dirty="0"/>
                        <a:t>29</a:t>
                      </a:r>
                    </a:p>
                  </a:txBody>
                  <a:tcPr/>
                </a:tc>
                <a:tc>
                  <a:txBody>
                    <a:bodyPr/>
                    <a:lstStyle/>
                    <a:p>
                      <a:r>
                        <a:rPr lang="nb-NO" sz="1100" dirty="0"/>
                        <a:t>23</a:t>
                      </a:r>
                    </a:p>
                    <a:p>
                      <a:endParaRPr lang="nb-NO" sz="1100" dirty="0"/>
                    </a:p>
                    <a:p>
                      <a:endParaRPr lang="nb-NO" sz="1100" dirty="0"/>
                    </a:p>
                    <a:p>
                      <a:endParaRPr lang="nb-NO" sz="1100" dirty="0"/>
                    </a:p>
                    <a:p>
                      <a:endParaRPr lang="nb-NO" sz="1100" dirty="0"/>
                    </a:p>
                    <a:p>
                      <a:endParaRPr lang="nb-NO" sz="1100" dirty="0"/>
                    </a:p>
                    <a:p>
                      <a:r>
                        <a:rPr lang="nb-NO" sz="1100" dirty="0"/>
                        <a:t>30</a:t>
                      </a:r>
                    </a:p>
                  </a:txBody>
                  <a:tcPr/>
                </a:tc>
                <a:tc>
                  <a:txBody>
                    <a:bodyPr/>
                    <a:lstStyle/>
                    <a:p>
                      <a:r>
                        <a:rPr lang="nb-NO" sz="1100" dirty="0"/>
                        <a:t>24</a:t>
                      </a:r>
                    </a:p>
                  </a:txBody>
                  <a:tcPr/>
                </a:tc>
                <a:tc>
                  <a:txBody>
                    <a:bodyPr/>
                    <a:lstStyle/>
                    <a:p>
                      <a:r>
                        <a:rPr lang="nb-NO" sz="1100" dirty="0"/>
                        <a:t>25</a:t>
                      </a:r>
                    </a:p>
                    <a:p>
                      <a:endParaRPr lang="nb-NO" sz="1100" dirty="0"/>
                    </a:p>
                  </a:txBody>
                  <a:tcPr/>
                </a:tc>
                <a:extLst>
                  <a:ext uri="{0D108BD9-81ED-4DB2-BD59-A6C34878D82A}">
                    <a16:rowId xmlns:a16="http://schemas.microsoft.com/office/drawing/2014/main" val="4117710357"/>
                  </a:ext>
                </a:extLst>
              </a:tr>
            </a:tbl>
          </a:graphicData>
        </a:graphic>
      </p:graphicFrame>
      <p:sp>
        <p:nvSpPr>
          <p:cNvPr id="2" name="Pil: høyre 1">
            <a:extLst>
              <a:ext uri="{FF2B5EF4-FFF2-40B4-BE49-F238E27FC236}">
                <a16:creationId xmlns:a16="http://schemas.microsoft.com/office/drawing/2014/main" id="{79C78C29-E393-4505-B081-7F87E4D598BD}"/>
              </a:ext>
            </a:extLst>
          </p:cNvPr>
          <p:cNvSpPr/>
          <p:nvPr/>
        </p:nvSpPr>
        <p:spPr>
          <a:xfrm>
            <a:off x="1931542" y="2897313"/>
            <a:ext cx="1356188" cy="4026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Pil: høyre 14">
            <a:extLst>
              <a:ext uri="{FF2B5EF4-FFF2-40B4-BE49-F238E27FC236}">
                <a16:creationId xmlns:a16="http://schemas.microsoft.com/office/drawing/2014/main" id="{BA3FEB55-6B35-446B-BC72-03AD0B08466E}"/>
              </a:ext>
            </a:extLst>
          </p:cNvPr>
          <p:cNvSpPr/>
          <p:nvPr/>
        </p:nvSpPr>
        <p:spPr>
          <a:xfrm>
            <a:off x="1931542" y="3925513"/>
            <a:ext cx="4746660" cy="4026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Pil: høyre 7">
            <a:extLst>
              <a:ext uri="{FF2B5EF4-FFF2-40B4-BE49-F238E27FC236}">
                <a16:creationId xmlns:a16="http://schemas.microsoft.com/office/drawing/2014/main" id="{93BA6D70-87E9-6CCC-354E-AC764F5AC274}"/>
              </a:ext>
            </a:extLst>
          </p:cNvPr>
          <p:cNvSpPr/>
          <p:nvPr/>
        </p:nvSpPr>
        <p:spPr>
          <a:xfrm>
            <a:off x="1931541" y="2011345"/>
            <a:ext cx="4746659" cy="4026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932321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bilde 7" descr="Et bilde som inneholder plante, grønn, utendørs, brokkoli&#10;&#10;Automatisk generert beskrivelse">
            <a:extLst>
              <a:ext uri="{FF2B5EF4-FFF2-40B4-BE49-F238E27FC236}">
                <a16:creationId xmlns:a16="http://schemas.microsoft.com/office/drawing/2014/main" id="{040405EC-2479-4E41-A47C-554A7196E0F5}"/>
              </a:ext>
            </a:extLst>
          </p:cNvPr>
          <p:cNvPicPr>
            <a:picLocks noGrp="1" noChangeAspect="1"/>
          </p:cNvPicPr>
          <p:nvPr>
            <p:ph type="pic" sz="quarter" idx="10"/>
          </p:nvPr>
        </p:nvPicPr>
        <p:blipFill>
          <a:blip r:embed="rId2"/>
          <a:srcRect l="9432" r="9432"/>
          <a:stretch>
            <a:fillRect/>
          </a:stretch>
        </p:blipFill>
        <p:spPr/>
      </p:pic>
      <p:sp>
        <p:nvSpPr>
          <p:cNvPr id="4" name="Undertittel 3">
            <a:extLst>
              <a:ext uri="{FF2B5EF4-FFF2-40B4-BE49-F238E27FC236}">
                <a16:creationId xmlns:a16="http://schemas.microsoft.com/office/drawing/2014/main" id="{316A0273-996D-4501-B1CC-1666121E31D7}"/>
              </a:ext>
            </a:extLst>
          </p:cNvPr>
          <p:cNvSpPr>
            <a:spLocks noGrp="1"/>
          </p:cNvSpPr>
          <p:nvPr>
            <p:ph type="subTitle" idx="1"/>
          </p:nvPr>
        </p:nvSpPr>
        <p:spPr>
          <a:xfrm>
            <a:off x="570154" y="5335793"/>
            <a:ext cx="6668845" cy="4152452"/>
          </a:xfrm>
        </p:spPr>
        <p:txBody>
          <a:bodyPr>
            <a:normAutofit/>
          </a:bodyPr>
          <a:lstStyle/>
          <a:p>
            <a:r>
              <a:rPr lang="nb-NO" dirty="0"/>
              <a:t>Dagsrytmen på persille </a:t>
            </a:r>
          </a:p>
          <a:p>
            <a:endParaRPr lang="nb-NO" dirty="0"/>
          </a:p>
          <a:p>
            <a:pPr algn="l"/>
            <a:r>
              <a:rPr lang="nb-NO" dirty="0"/>
              <a:t>07.15 Barnehagen åpner – rolig lek</a:t>
            </a:r>
          </a:p>
          <a:p>
            <a:pPr algn="l"/>
            <a:r>
              <a:rPr lang="nb-NO" dirty="0"/>
              <a:t>08.00 – 08.30 Vi spiser frokost</a:t>
            </a:r>
          </a:p>
          <a:p>
            <a:pPr algn="l"/>
            <a:r>
              <a:rPr lang="nb-NO" dirty="0"/>
              <a:t>08.30 Lek</a:t>
            </a:r>
          </a:p>
          <a:p>
            <a:pPr algn="l"/>
            <a:r>
              <a:rPr lang="nb-NO" dirty="0"/>
              <a:t>09.15 Ryddetid og</a:t>
            </a:r>
            <a:r>
              <a:rPr lang="nb-NO" sz="1800" dirty="0"/>
              <a:t> samling før dagens aktivitet</a:t>
            </a:r>
          </a:p>
          <a:p>
            <a:pPr algn="l"/>
            <a:r>
              <a:rPr lang="nb-NO" dirty="0"/>
              <a:t>10.00 Tur/ grupper/ utelek/ prosjekt/ miljøarbeid</a:t>
            </a:r>
          </a:p>
          <a:p>
            <a:pPr algn="l"/>
            <a:r>
              <a:rPr lang="nb-NO" dirty="0"/>
              <a:t>11.00 Lunsj</a:t>
            </a:r>
          </a:p>
          <a:p>
            <a:pPr algn="l"/>
            <a:r>
              <a:rPr lang="nb-NO" dirty="0"/>
              <a:t>11.30 Utelek</a:t>
            </a:r>
          </a:p>
          <a:p>
            <a:pPr algn="l"/>
            <a:r>
              <a:rPr lang="nb-NO" dirty="0"/>
              <a:t>14.00 Fruktmåltid</a:t>
            </a:r>
          </a:p>
          <a:p>
            <a:pPr algn="l"/>
            <a:r>
              <a:rPr lang="nb-NO" dirty="0"/>
              <a:t>14.30 Ute/ </a:t>
            </a:r>
            <a:r>
              <a:rPr lang="nb-NO" dirty="0" err="1"/>
              <a:t>innelek</a:t>
            </a:r>
            <a:endParaRPr lang="nb-NO" dirty="0"/>
          </a:p>
          <a:p>
            <a:pPr algn="l"/>
            <a:endParaRPr lang="nb-NO" dirty="0"/>
          </a:p>
          <a:p>
            <a:endParaRPr lang="nb-NO" dirty="0"/>
          </a:p>
        </p:txBody>
      </p:sp>
    </p:spTree>
    <p:extLst>
      <p:ext uri="{BB962C8B-B14F-4D97-AF65-F5344CB8AC3E}">
        <p14:creationId xmlns:p14="http://schemas.microsoft.com/office/powerpoint/2010/main" val="749477513"/>
      </p:ext>
    </p:extLst>
  </p:cSld>
  <p:clrMapOvr>
    <a:masterClrMapping/>
  </p:clrMapOvr>
</p:sld>
</file>

<file path=ppt/theme/theme1.xml><?xml version="1.0" encoding="utf-8"?>
<a:theme xmlns:a="http://schemas.openxmlformats.org/drawingml/2006/main" name="Atlas">
  <a:themeElements>
    <a:clrScheme name="Grønngul">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29B3952A-A5A2-4E72-A5C9-A88B41734E0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5E6E8B-FEB3-47D0-9A75-3A7DCD5CCE32}">
  <ds:schemaRefs>
    <ds:schemaRef ds:uri="http://schemas.microsoft.com/sharepoint/v3/contenttype/forms"/>
  </ds:schemaRefs>
</ds:datastoreItem>
</file>

<file path=customXml/itemProps2.xml><?xml version="1.0" encoding="utf-8"?>
<ds:datastoreItem xmlns:ds="http://schemas.openxmlformats.org/officeDocument/2006/customXml" ds:itemID="{38F7DB2A-620B-44CB-8C18-BFFD0CC812CF}">
  <ds:schemaRefs>
    <ds:schemaRef ds:uri="http://purl.org/dc/dcmitype/"/>
    <ds:schemaRef ds:uri="http://www.w3.org/XML/1998/namespace"/>
    <ds:schemaRef ds:uri="http://schemas.microsoft.com/office/2006/metadata/properties"/>
    <ds:schemaRef ds:uri="http://schemas.microsoft.com/office/infopath/2007/PartnerControls"/>
    <ds:schemaRef ds:uri="16c05727-aa75-4e4a-9b5f-8a80a1165891"/>
    <ds:schemaRef ds:uri="http://schemas.microsoft.com/office/2006/documentManagement/types"/>
    <ds:schemaRef ds:uri="http://purl.org/dc/elements/1.1/"/>
    <ds:schemaRef ds:uri="http://schemas.openxmlformats.org/package/2006/metadata/core-properties"/>
    <ds:schemaRef ds:uri="71af3243-3dd4-4a8d-8c0d-dd76da1f02a5"/>
    <ds:schemaRef ds:uri="http://purl.org/dc/terms/"/>
  </ds:schemaRefs>
</ds:datastoreItem>
</file>

<file path=customXml/itemProps3.xml><?xml version="1.0" encoding="utf-8"?>
<ds:datastoreItem xmlns:ds="http://schemas.openxmlformats.org/officeDocument/2006/customXml" ds:itemID="{A7212A65-3456-48D2-939C-4E06F6ABB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Atlas</Template>
  <TotalTime>0</TotalTime>
  <Words>777</Words>
  <Application>Microsoft Office PowerPoint</Application>
  <PresentationFormat>Egendefinert</PresentationFormat>
  <Paragraphs>169</Paragraphs>
  <Slides>5</Slides>
  <Notes>4</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5</vt:i4>
      </vt:variant>
    </vt:vector>
  </HeadingPairs>
  <TitlesOfParts>
    <vt:vector size="10" baseType="lpstr">
      <vt:lpstr>Calibri</vt:lpstr>
      <vt:lpstr>Calibri Light</vt:lpstr>
      <vt:lpstr>Rockwell</vt:lpstr>
      <vt:lpstr>Wingdings</vt:lpstr>
      <vt:lpstr>Atlas</vt:lpstr>
      <vt:lpstr>Periodeplan for persille – mars 2021</vt:lpstr>
      <vt:lpstr>Periodeplan for persille – mars 2021</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2020-08-30T07:48:59Z</dcterms:created>
  <dcterms:modified xsi:type="dcterms:W3CDTF">2023-06-22T11:37:51Z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