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2" r:id="rId4"/>
  </p:sldMasterIdLst>
  <p:notesMasterIdLst>
    <p:notesMasterId r:id="rId9"/>
  </p:notesMasterIdLst>
  <p:handoutMasterIdLst>
    <p:handoutMasterId r:id="rId10"/>
  </p:handoutMasterIdLst>
  <p:sldIdLst>
    <p:sldId id="272" r:id="rId5"/>
    <p:sldId id="273" r:id="rId6"/>
    <p:sldId id="276" r:id="rId7"/>
    <p:sldId id="274" r:id="rId8"/>
  </p:sldIdLst>
  <p:sldSz cx="7772400" cy="100584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CC7"/>
    <a:srgbClr val="ADD0AF"/>
    <a:srgbClr val="F2D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206" autoAdjust="0"/>
  </p:normalViewPr>
  <p:slideViewPr>
    <p:cSldViewPr snapToGrid="0" showGuides="1">
      <p:cViewPr>
        <p:scale>
          <a:sx n="100" d="100"/>
          <a:sy n="100" d="100"/>
        </p:scale>
        <p:origin x="748" y="-1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2205"/>
    </p:cViewPr>
  </p:sorter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overskrift 1">
            <a:extLst>
              <a:ext uri="{FF2B5EF4-FFF2-40B4-BE49-F238E27FC236}">
                <a16:creationId xmlns:a16="http://schemas.microsoft.com/office/drawing/2014/main" id="{155CDE60-E95F-4909-A156-72E2BC6F0F53}"/>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a:p>
        </p:txBody>
      </p:sp>
      <p:sp>
        <p:nvSpPr>
          <p:cNvPr id="3" name="Plassholder for dato 2">
            <a:extLst>
              <a:ext uri="{FF2B5EF4-FFF2-40B4-BE49-F238E27FC236}">
                <a16:creationId xmlns:a16="http://schemas.microsoft.com/office/drawing/2014/main" id="{1CC16F1C-7725-4C4D-9575-6B2B90272191}"/>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pPr rtl="0"/>
            <a:fld id="{8AF6D496-D8B9-4077-A295-CAF696F3E529}" type="datetime1">
              <a:rPr lang="nb-NO" smtClean="0"/>
              <a:t>01.01.2024</a:t>
            </a:fld>
            <a:endParaRPr lang="nb-NO"/>
          </a:p>
        </p:txBody>
      </p:sp>
      <p:sp>
        <p:nvSpPr>
          <p:cNvPr id="4" name="Plassholder for bunntekst 3">
            <a:extLst>
              <a:ext uri="{FF2B5EF4-FFF2-40B4-BE49-F238E27FC236}">
                <a16:creationId xmlns:a16="http://schemas.microsoft.com/office/drawing/2014/main" id="{0EEE2C83-2A2B-4870-B432-032AD2C9CC98}"/>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a:p>
        </p:txBody>
      </p:sp>
      <p:sp>
        <p:nvSpPr>
          <p:cNvPr id="5" name="Plassholder for lysbildenummer 4">
            <a:extLst>
              <a:ext uri="{FF2B5EF4-FFF2-40B4-BE49-F238E27FC236}">
                <a16:creationId xmlns:a16="http://schemas.microsoft.com/office/drawing/2014/main" id="{D048F310-2CF3-424C-B31A-C212CC43D69F}"/>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D2FB8216-D1CD-4218-A6D3-1C9E8038CB4D}" type="slidenum">
              <a:rPr lang="nb-NO" smtClean="0"/>
              <a:t>‹#›</a:t>
            </a:fld>
            <a:endParaRPr lang="nb-NO"/>
          </a:p>
        </p:txBody>
      </p:sp>
    </p:spTree>
    <p:extLst>
      <p:ext uri="{BB962C8B-B14F-4D97-AF65-F5344CB8AC3E}">
        <p14:creationId xmlns:p14="http://schemas.microsoft.com/office/powerpoint/2010/main" val="200332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dirty="0"/>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pPr rtl="0"/>
            <a:fld id="{E6E52E8E-91E2-4916-AD24-79027FDA5B01}" type="datetime1">
              <a:rPr lang="nb-NO" smtClean="0"/>
              <a:t>01.01.2024</a:t>
            </a:fld>
            <a:endParaRPr lang="nb-NO" dirty="0"/>
          </a:p>
        </p:txBody>
      </p:sp>
      <p:sp>
        <p:nvSpPr>
          <p:cNvPr id="4" name="Plassholder for lysbilde 3"/>
          <p:cNvSpPr>
            <a:spLocks noGrp="1" noRot="1" noChangeAspect="1"/>
          </p:cNvSpPr>
          <p:nvPr>
            <p:ph type="sldImg" idx="2"/>
          </p:nvPr>
        </p:nvSpPr>
        <p:spPr>
          <a:xfrm>
            <a:off x="2082800" y="1233488"/>
            <a:ext cx="2570163" cy="3328987"/>
          </a:xfrm>
          <a:prstGeom prst="rect">
            <a:avLst/>
          </a:prstGeom>
          <a:noFill/>
          <a:ln w="12700">
            <a:solidFill>
              <a:prstClr val="black"/>
            </a:solidFill>
          </a:ln>
        </p:spPr>
        <p:txBody>
          <a:bodyPr vert="horz" lIns="91440" tIns="45720" rIns="91440" bIns="45720" rtlCol="0" anchor="ctr"/>
          <a:lstStyle/>
          <a:p>
            <a:pPr rtl="0"/>
            <a:endParaRPr lang="nb-NO" dirty="0"/>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rtl="0"/>
            <a:r>
              <a:rPr lang="nb-NO" noProof="0" dirty="0"/>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dirty="0"/>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9AE94FEF-7CD6-44E4-9123-D40C136902E2}" type="slidenum">
              <a:rPr lang="nb-NO" smtClean="0"/>
              <a:t>‹#›</a:t>
            </a:fld>
            <a:endParaRPr lang="nb-NO" dirty="0"/>
          </a:p>
        </p:txBody>
      </p:sp>
    </p:spTree>
    <p:extLst>
      <p:ext uri="{BB962C8B-B14F-4D97-AF65-F5344CB8AC3E}">
        <p14:creationId xmlns:p14="http://schemas.microsoft.com/office/powerpoint/2010/main" val="29143832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9AE94FEF-7CD6-44E4-9123-D40C136902E2}" type="slidenum">
              <a:rPr lang="nb-NO" smtClean="0"/>
              <a:t>1</a:t>
            </a:fld>
            <a:endParaRPr lang="nb-NO"/>
          </a:p>
        </p:txBody>
      </p:sp>
    </p:spTree>
    <p:extLst>
      <p:ext uri="{BB962C8B-B14F-4D97-AF65-F5344CB8AC3E}">
        <p14:creationId xmlns:p14="http://schemas.microsoft.com/office/powerpoint/2010/main" val="275964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8121889" cy="10051416"/>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090647" y="1713549"/>
            <a:ext cx="5598205" cy="6655463"/>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155228" y="3014408"/>
            <a:ext cx="5464178" cy="2655599"/>
          </a:xfrm>
        </p:spPr>
        <p:txBody>
          <a:bodyPr bIns="0" anchor="b">
            <a:normAutofit/>
          </a:bodyPr>
          <a:lstStyle>
            <a:lvl1pPr algn="ctr">
              <a:lnSpc>
                <a:spcPct val="80000"/>
              </a:lnSpc>
              <a:defRPr sz="4080" spc="-96">
                <a:solidFill>
                  <a:srgbClr val="FFFEFF"/>
                </a:solidFill>
              </a:defRPr>
            </a:lvl1pPr>
          </a:lstStyle>
          <a:p>
            <a:r>
              <a:rPr lang="nb-NO"/>
              <a:t>Klikk for å redigere tittelstil</a:t>
            </a:r>
            <a:endParaRPr lang="en-US" dirty="0"/>
          </a:p>
        </p:txBody>
      </p:sp>
      <p:sp>
        <p:nvSpPr>
          <p:cNvPr id="3" name="Subtitle 2"/>
          <p:cNvSpPr>
            <a:spLocks noGrp="1"/>
          </p:cNvSpPr>
          <p:nvPr>
            <p:ph type="subTitle" idx="1"/>
          </p:nvPr>
        </p:nvSpPr>
        <p:spPr>
          <a:xfrm>
            <a:off x="1155228" y="5780855"/>
            <a:ext cx="5464178" cy="1956709"/>
          </a:xfrm>
        </p:spPr>
        <p:txBody>
          <a:bodyPr tIns="0">
            <a:normAutofit/>
          </a:bodyPr>
          <a:lstStyle>
            <a:lvl1pPr marL="0" indent="0" algn="ctr">
              <a:lnSpc>
                <a:spcPct val="100000"/>
              </a:lnSpc>
              <a:buNone/>
              <a:defRPr sz="1530" b="0">
                <a:solidFill>
                  <a:srgbClr val="FFFEFF"/>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nb-NO"/>
              <a:t>Klikk for å redigere undertittelstil i malen</a:t>
            </a:r>
            <a:endParaRPr lang="en-US" dirty="0"/>
          </a:p>
        </p:txBody>
      </p:sp>
      <p:sp>
        <p:nvSpPr>
          <p:cNvPr id="4" name="Date Placeholder 3"/>
          <p:cNvSpPr>
            <a:spLocks noGrp="1"/>
          </p:cNvSpPr>
          <p:nvPr>
            <p:ph type="dt" sz="half" idx="10"/>
          </p:nvPr>
        </p:nvSpPr>
        <p:spPr>
          <a:xfrm>
            <a:off x="544068" y="469392"/>
            <a:ext cx="2331720" cy="469392"/>
          </a:xfrm>
        </p:spPr>
        <p:txBody>
          <a:bodyPr vert="horz" lIns="91440" tIns="45720" rIns="91440" bIns="45720" rtlCol="0" anchor="ctr"/>
          <a:lstStyle>
            <a:lvl1pPr>
              <a:defRPr lang="en-US"/>
            </a:lvl1pPr>
          </a:lstStyle>
          <a:p>
            <a:fld id="{48A87A34-81AB-432B-8DAE-1953F412C126}" type="datetimeFigureOut">
              <a:rPr lang="en-US" smtClean="0"/>
              <a:pPr/>
              <a:t>1/1/2024</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08371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grpSp>
        <p:nvGrpSpPr>
          <p:cNvPr id="85" name="Group 84"/>
          <p:cNvGrpSpPr/>
          <p:nvPr/>
        </p:nvGrpSpPr>
        <p:grpSpPr>
          <a:xfrm>
            <a:off x="-243292" y="1"/>
            <a:ext cx="8008495" cy="100584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544068" y="2492731"/>
            <a:ext cx="2793569" cy="508995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5218" y="3446558"/>
            <a:ext cx="2646743" cy="3626735"/>
          </a:xfrm>
        </p:spPr>
        <p:txBody>
          <a:bodyPr/>
          <a:lstStyle>
            <a:lvl1pPr>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3753333" y="1165588"/>
            <a:ext cx="3481297" cy="771039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031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grpSp>
        <p:nvGrpSpPr>
          <p:cNvPr id="51" name="Group 50"/>
          <p:cNvGrpSpPr/>
          <p:nvPr/>
        </p:nvGrpSpPr>
        <p:grpSpPr>
          <a:xfrm flipH="1">
            <a:off x="1" y="1"/>
            <a:ext cx="8008495" cy="100584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4443914" y="2492731"/>
            <a:ext cx="2793569" cy="508995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4516568" y="3446556"/>
            <a:ext cx="2645240" cy="3615261"/>
          </a:xfrm>
        </p:spPr>
        <p:txBody>
          <a:bodyPr vert="eaVert"/>
          <a:lstStyle>
            <a:lvl1pPr algn="l">
              <a:lnSpc>
                <a:spcPct val="80000"/>
              </a:lnSpc>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546770" y="1177452"/>
            <a:ext cx="3500547" cy="7707043"/>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1/1/2024</a:t>
            </a:fld>
            <a:endParaRPr lang="en-US" dirty="0"/>
          </a:p>
        </p:txBody>
      </p:sp>
      <p:sp>
        <p:nvSpPr>
          <p:cNvPr id="5" name="Footer Placeholder 4"/>
          <p:cNvSpPr>
            <a:spLocks noGrp="1"/>
          </p:cNvSpPr>
          <p:nvPr>
            <p:ph type="ftr" sz="quarter" idx="11"/>
          </p:nvPr>
        </p:nvSpPr>
        <p:spPr>
          <a:xfrm>
            <a:off x="544068" y="9133027"/>
            <a:ext cx="6676492" cy="469392"/>
          </a:xfrm>
        </p:spPr>
        <p:txBody>
          <a:body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8616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lysbilde">
    <p:bg>
      <p:bgPr>
        <a:solidFill>
          <a:schemeClr val="accent1"/>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E258F9B5-B148-4877-BE11-91F08168C01F}"/>
              </a:ext>
            </a:extLst>
          </p:cNvPr>
          <p:cNvSpPr>
            <a:spLocks noGrp="1"/>
          </p:cNvSpPr>
          <p:nvPr>
            <p:ph type="pic" sz="quarter" idx="10" hasCustomPrompt="1"/>
          </p:nvPr>
        </p:nvSpPr>
        <p:spPr>
          <a:xfrm>
            <a:off x="0" y="1"/>
            <a:ext cx="7772400" cy="5029200"/>
          </a:xfrm>
          <a:solidFill>
            <a:schemeClr val="accent1"/>
          </a:solidFill>
        </p:spPr>
        <p:txBody>
          <a:bodyPr rtlCol="0">
            <a:normAutofit/>
          </a:bodyPr>
          <a:lstStyle>
            <a:lvl1pPr>
              <a:defRPr sz="2000"/>
            </a:lvl1pPr>
          </a:lstStyle>
          <a:p>
            <a:pPr rtl="0"/>
            <a:r>
              <a:rPr lang="nb-NO" noProof="0"/>
              <a:t>Legg til bilde</a:t>
            </a:r>
          </a:p>
        </p:txBody>
      </p:sp>
      <p:sp>
        <p:nvSpPr>
          <p:cNvPr id="2" name="Tittel 1">
            <a:extLst>
              <a:ext uri="{FF2B5EF4-FFF2-40B4-BE49-F238E27FC236}">
                <a16:creationId xmlns:a16="http://schemas.microsoft.com/office/drawing/2014/main" id="{302BA62F-C25E-44A7-A531-61581F21D4E8}"/>
              </a:ext>
            </a:extLst>
          </p:cNvPr>
          <p:cNvSpPr>
            <a:spLocks noGrp="1"/>
          </p:cNvSpPr>
          <p:nvPr>
            <p:ph type="ctrTitle" hasCustomPrompt="1"/>
          </p:nvPr>
        </p:nvSpPr>
        <p:spPr>
          <a:xfrm>
            <a:off x="533400" y="5458968"/>
            <a:ext cx="6705600" cy="1261872"/>
          </a:xfrm>
        </p:spPr>
        <p:txBody>
          <a:bodyPr rtlCol="0" anchor="b">
            <a:noAutofit/>
          </a:bodyPr>
          <a:lstStyle>
            <a:lvl1pPr algn="ctr">
              <a:defRPr sz="8800" b="1" i="0">
                <a:solidFill>
                  <a:schemeClr val="bg1"/>
                </a:solidFill>
                <a:latin typeface="+mj-lt"/>
              </a:defRPr>
            </a:lvl1pPr>
          </a:lstStyle>
          <a:p>
            <a:pPr rtl="0"/>
            <a:r>
              <a:rPr lang="nb-NO" noProof="0"/>
              <a:t>Klikk for å legge til tittel</a:t>
            </a:r>
          </a:p>
        </p:txBody>
      </p:sp>
      <p:sp>
        <p:nvSpPr>
          <p:cNvPr id="3" name="Undertittel 2">
            <a:extLst>
              <a:ext uri="{FF2B5EF4-FFF2-40B4-BE49-F238E27FC236}">
                <a16:creationId xmlns:a16="http://schemas.microsoft.com/office/drawing/2014/main" id="{94339032-B0DB-424E-A4B9-8F18CB82539D}"/>
              </a:ext>
            </a:extLst>
          </p:cNvPr>
          <p:cNvSpPr>
            <a:spLocks noGrp="1"/>
          </p:cNvSpPr>
          <p:nvPr>
            <p:ph type="subTitle" idx="1" hasCustomPrompt="1"/>
          </p:nvPr>
        </p:nvSpPr>
        <p:spPr>
          <a:xfrm>
            <a:off x="533400" y="6784848"/>
            <a:ext cx="6705600" cy="1527048"/>
          </a:xfrm>
        </p:spPr>
        <p:txBody>
          <a:bodyPr rtlCol="0">
            <a:normAutofit/>
          </a:bodyPr>
          <a:lstStyle>
            <a:lvl1pPr marL="0" indent="0" algn="ctr">
              <a:lnSpc>
                <a:spcPts val="28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noProof="0"/>
              <a:t>Klikk for å legge til tekst</a:t>
            </a:r>
          </a:p>
        </p:txBody>
      </p:sp>
      <p:sp>
        <p:nvSpPr>
          <p:cNvPr id="10" name="Plassholder for tekst 9">
            <a:extLst>
              <a:ext uri="{FF2B5EF4-FFF2-40B4-BE49-F238E27FC236}">
                <a16:creationId xmlns:a16="http://schemas.microsoft.com/office/drawing/2014/main" id="{54546D20-E4BF-4968-86B7-6049ADCDF716}"/>
              </a:ext>
            </a:extLst>
          </p:cNvPr>
          <p:cNvSpPr>
            <a:spLocks noGrp="1"/>
          </p:cNvSpPr>
          <p:nvPr>
            <p:ph type="body" sz="quarter" idx="11" hasCustomPrompt="1"/>
          </p:nvPr>
        </p:nvSpPr>
        <p:spPr>
          <a:xfrm>
            <a:off x="2148840" y="8604504"/>
            <a:ext cx="3474720" cy="402336"/>
          </a:xfrm>
        </p:spPr>
        <p:txBody>
          <a:bodyPr rtlCol="0">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
        <p:nvSpPr>
          <p:cNvPr id="11" name="Plassholder for tekst 9">
            <a:extLst>
              <a:ext uri="{FF2B5EF4-FFF2-40B4-BE49-F238E27FC236}">
                <a16:creationId xmlns:a16="http://schemas.microsoft.com/office/drawing/2014/main" id="{C07373AA-FD05-4AC0-9533-661934D7FE34}"/>
              </a:ext>
            </a:extLst>
          </p:cNvPr>
          <p:cNvSpPr>
            <a:spLocks noGrp="1"/>
          </p:cNvSpPr>
          <p:nvPr>
            <p:ph type="body" sz="quarter" idx="12" hasCustomPrompt="1"/>
          </p:nvPr>
        </p:nvSpPr>
        <p:spPr>
          <a:xfrm>
            <a:off x="533400" y="9299448"/>
            <a:ext cx="6705600" cy="338328"/>
          </a:xfrm>
        </p:spPr>
        <p:txBody>
          <a:bodyPr rtlCol="0">
            <a:normAutofit/>
          </a:bodyPr>
          <a:lstStyle>
            <a:lvl1pPr marL="0" indent="0" algn="ctr">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Tree>
    <p:extLst>
      <p:ext uri="{BB962C8B-B14F-4D97-AF65-F5344CB8AC3E}">
        <p14:creationId xmlns:p14="http://schemas.microsoft.com/office/powerpoint/2010/main" val="3401112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accent6"/>
          </a:solidFill>
        </p:spPr>
        <p:txBody>
          <a:bodyPr rtlCol="0">
            <a:normAutofit/>
          </a:bodyPr>
          <a:lstStyle>
            <a:lvl1pPr>
              <a:defRPr sz="2000"/>
            </a:lvl1pPr>
          </a:lstStyle>
          <a:p>
            <a:pPr rtl="0"/>
            <a:r>
              <a:rPr lang="nb-NO" noProof="0"/>
              <a:t>Legg til bilde</a:t>
            </a:r>
          </a:p>
        </p:txBody>
      </p:sp>
      <p:sp>
        <p:nvSpPr>
          <p:cNvPr id="2" name="Tittel 1"/>
          <p:cNvSpPr>
            <a:spLocks noGrp="1"/>
          </p:cNvSpPr>
          <p:nvPr>
            <p:ph type="ctrTitle" hasCustomPrompt="1"/>
          </p:nvPr>
        </p:nvSpPr>
        <p:spPr>
          <a:xfrm>
            <a:off x="457200" y="2468880"/>
            <a:ext cx="6858000" cy="1325880"/>
          </a:xfrm>
        </p:spPr>
        <p:txBody>
          <a:bodyPr rtlCol="0" anchor="b">
            <a:noAutofit/>
          </a:bodyPr>
          <a:lstStyle>
            <a:lvl1pPr algn="ctr">
              <a:defRPr sz="88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2130552" y="5907024"/>
            <a:ext cx="3502152" cy="365760"/>
          </a:xfrm>
        </p:spPr>
        <p:txBody>
          <a:bodyPr rtlCol="0">
            <a:normAutofit/>
          </a:bodyPr>
          <a:lstStyle>
            <a:lvl1pPr marL="0" indent="0" algn="ctr">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a:t>
            </a:r>
          </a:p>
        </p:txBody>
      </p:sp>
      <p:sp>
        <p:nvSpPr>
          <p:cNvPr id="5" name="Plassholder for tekst 4">
            <a:extLst>
              <a:ext uri="{FF2B5EF4-FFF2-40B4-BE49-F238E27FC236}">
                <a16:creationId xmlns:a16="http://schemas.microsoft.com/office/drawing/2014/main" id="{A241FA91-13AC-4591-A66E-07DC8A842CC3}"/>
              </a:ext>
            </a:extLst>
          </p:cNvPr>
          <p:cNvSpPr>
            <a:spLocks noGrp="1"/>
          </p:cNvSpPr>
          <p:nvPr>
            <p:ph type="body" sz="quarter" idx="11" hasCustomPrompt="1"/>
          </p:nvPr>
        </p:nvSpPr>
        <p:spPr>
          <a:xfrm>
            <a:off x="1179576" y="3867912"/>
            <a:ext cx="5413248" cy="1682496"/>
          </a:xfrm>
        </p:spPr>
        <p:txBody>
          <a:bodyPr rtlCol="0">
            <a:normAutofit/>
          </a:bodyPr>
          <a:lstStyle>
            <a:lvl1pPr algn="ctr">
              <a:lnSpc>
                <a:spcPts val="2500"/>
              </a:lnSpc>
              <a:spcBef>
                <a:spcPts val="0"/>
              </a:spcBef>
              <a:defRPr sz="2000">
                <a:solidFill>
                  <a:schemeClr val="bg1"/>
                </a:solidFill>
              </a:defRPr>
            </a:lvl1pPr>
          </a:lstStyle>
          <a:p>
            <a:pPr lvl="0" rtl="0"/>
            <a:r>
              <a:rPr lang="nb-NO" noProof="0"/>
              <a:t>Klikk for å legge til tekst</a:t>
            </a:r>
          </a:p>
        </p:txBody>
      </p:sp>
      <p:sp>
        <p:nvSpPr>
          <p:cNvPr id="9" name="Plassholder for tekst 8">
            <a:extLst>
              <a:ext uri="{FF2B5EF4-FFF2-40B4-BE49-F238E27FC236}">
                <a16:creationId xmlns:a16="http://schemas.microsoft.com/office/drawing/2014/main" id="{F006D63F-344E-4E43-857E-019ED6D3DA11}"/>
              </a:ext>
            </a:extLst>
          </p:cNvPr>
          <p:cNvSpPr>
            <a:spLocks noGrp="1"/>
          </p:cNvSpPr>
          <p:nvPr>
            <p:ph type="body" sz="quarter" idx="12" hasCustomPrompt="1"/>
          </p:nvPr>
        </p:nvSpPr>
        <p:spPr>
          <a:xfrm>
            <a:off x="457200" y="8814816"/>
            <a:ext cx="6858000" cy="832104"/>
          </a:xfrm>
        </p:spPr>
        <p:txBody>
          <a:bodyPr rtlCol="0">
            <a:noAutofit/>
          </a:bodyPr>
          <a:lstStyle>
            <a:lvl1pPr algn="ctr">
              <a:lnSpc>
                <a:spcPts val="2100"/>
              </a:lnSpc>
              <a:spcBef>
                <a:spcPts val="0"/>
              </a:spcBef>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42368696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tx2"/>
          </a:solidFill>
        </p:spPr>
        <p:txBody>
          <a:bodyPr rtlCol="0">
            <a:normAutofit/>
          </a:bodyPr>
          <a:lstStyle>
            <a:lvl1pPr algn="l">
              <a:defRPr sz="2000"/>
            </a:lvl1pPr>
          </a:lstStyle>
          <a:p>
            <a:pPr rtl="0"/>
            <a:r>
              <a:rPr lang="nb-NO" noProof="0"/>
              <a:t>Legg til bilde</a:t>
            </a:r>
          </a:p>
        </p:txBody>
      </p:sp>
      <p:sp>
        <p:nvSpPr>
          <p:cNvPr id="2" name="Tittel 1"/>
          <p:cNvSpPr>
            <a:spLocks noGrp="1"/>
          </p:cNvSpPr>
          <p:nvPr>
            <p:ph type="ctrTitle" hasCustomPrompt="1"/>
          </p:nvPr>
        </p:nvSpPr>
        <p:spPr>
          <a:xfrm>
            <a:off x="457200" y="996696"/>
            <a:ext cx="6858000" cy="1280160"/>
          </a:xfrm>
        </p:spPr>
        <p:txBody>
          <a:bodyPr rtlCol="0" anchor="b">
            <a:noAutofit/>
          </a:bodyPr>
          <a:lstStyle>
            <a:lvl1pPr algn="l">
              <a:defRPr sz="92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457200" y="4197096"/>
            <a:ext cx="5486400" cy="402336"/>
          </a:xfrm>
        </p:spPr>
        <p:txBody>
          <a:bodyPr rtlCol="0">
            <a:normAutofit/>
          </a:bodyPr>
          <a:lstStyle>
            <a:lvl1pPr marL="0" indent="0" algn="l">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 </a:t>
            </a:r>
          </a:p>
        </p:txBody>
      </p:sp>
      <p:sp>
        <p:nvSpPr>
          <p:cNvPr id="5" name="Plassholder for tekst 4">
            <a:extLst>
              <a:ext uri="{FF2B5EF4-FFF2-40B4-BE49-F238E27FC236}">
                <a16:creationId xmlns:a16="http://schemas.microsoft.com/office/drawing/2014/main" id="{6BA4C315-6BC0-4353-8933-71CE75201C95}"/>
              </a:ext>
            </a:extLst>
          </p:cNvPr>
          <p:cNvSpPr>
            <a:spLocks noGrp="1"/>
          </p:cNvSpPr>
          <p:nvPr>
            <p:ph type="body" sz="quarter" idx="11" hasCustomPrompt="1"/>
          </p:nvPr>
        </p:nvSpPr>
        <p:spPr>
          <a:xfrm>
            <a:off x="457200" y="2313432"/>
            <a:ext cx="6858000" cy="1545336"/>
          </a:xfrm>
        </p:spPr>
        <p:txBody>
          <a:bodyPr rtlCol="0">
            <a:normAutofit/>
          </a:bodyPr>
          <a:lstStyle>
            <a:lvl1pPr algn="l">
              <a:lnSpc>
                <a:spcPts val="2800"/>
              </a:lnSpc>
              <a:spcBef>
                <a:spcPts val="0"/>
              </a:spcBef>
              <a:defRPr sz="2000">
                <a:solidFill>
                  <a:schemeClr val="bg1"/>
                </a:solidFill>
              </a:defRPr>
            </a:lvl1pPr>
          </a:lstStyle>
          <a:p>
            <a:pPr lvl="0" rtl="0"/>
            <a:r>
              <a:rPr lang="nb-NO" noProof="0"/>
              <a:t>Klikk for å legge til tekst</a:t>
            </a:r>
          </a:p>
        </p:txBody>
      </p:sp>
      <p:sp>
        <p:nvSpPr>
          <p:cNvPr id="7" name="Plassholder for tekst 6">
            <a:extLst>
              <a:ext uri="{FF2B5EF4-FFF2-40B4-BE49-F238E27FC236}">
                <a16:creationId xmlns:a16="http://schemas.microsoft.com/office/drawing/2014/main" id="{8DFDEA4F-F05C-40A7-982B-4730BA5B52D7}"/>
              </a:ext>
            </a:extLst>
          </p:cNvPr>
          <p:cNvSpPr>
            <a:spLocks noGrp="1"/>
          </p:cNvSpPr>
          <p:nvPr>
            <p:ph type="body" sz="quarter" idx="12" hasCustomPrompt="1"/>
          </p:nvPr>
        </p:nvSpPr>
        <p:spPr>
          <a:xfrm>
            <a:off x="457200" y="8897112"/>
            <a:ext cx="6812280" cy="832104"/>
          </a:xfrm>
        </p:spPr>
        <p:txBody>
          <a:bodyPr rtlCol="0"/>
          <a:lstStyle>
            <a:lvl1pPr algn="l">
              <a:defRPr sz="1600">
                <a:solidFill>
                  <a:schemeClr val="tx1"/>
                </a:solidFill>
              </a:defRPr>
            </a:lvl1pPr>
            <a:lvl2pPr algn="ctr">
              <a:defRPr sz="1600">
                <a:solidFill>
                  <a:schemeClr val="bg1"/>
                </a:solidFill>
              </a:defRPr>
            </a:lvl2pPr>
            <a:lvl3pPr algn="ctr">
              <a:defRPr sz="1600">
                <a:solidFill>
                  <a:schemeClr val="bg1"/>
                </a:solidFill>
              </a:defRPr>
            </a:lvl3pPr>
            <a:lvl4pPr algn="ctr">
              <a:defRPr sz="1600">
                <a:solidFill>
                  <a:schemeClr val="bg1"/>
                </a:solidFill>
              </a:defRPr>
            </a:lvl4pPr>
            <a:lvl5pPr algn="ct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229922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pSp>
        <p:nvGrpSpPr>
          <p:cNvPr id="65" name="Group 64"/>
          <p:cNvGrpSpPr/>
          <p:nvPr/>
        </p:nvGrpSpPr>
        <p:grpSpPr>
          <a:xfrm>
            <a:off x="-243292" y="1"/>
            <a:ext cx="8008495" cy="100584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544068" y="2492731"/>
            <a:ext cx="2793569" cy="508995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1" cy="3615263"/>
          </a:xfrm>
        </p:spPr>
        <p:txBody>
          <a:bodyPr/>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4" y="1178006"/>
            <a:ext cx="3477699" cy="769797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896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grpSp>
        <p:nvGrpSpPr>
          <p:cNvPr id="774" name="Group 773"/>
          <p:cNvGrpSpPr/>
          <p:nvPr/>
        </p:nvGrpSpPr>
        <p:grpSpPr>
          <a:xfrm>
            <a:off x="0" y="0"/>
            <a:ext cx="8121889" cy="10051416"/>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042955" y="1699723"/>
            <a:ext cx="3670031" cy="6655463"/>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107276" y="2975613"/>
            <a:ext cx="3538509" cy="2540962"/>
          </a:xfrm>
        </p:spPr>
        <p:txBody>
          <a:bodyPr bIns="0" anchor="b">
            <a:normAutofit/>
          </a:bodyPr>
          <a:lstStyle>
            <a:lvl1pPr algn="ctr">
              <a:defRPr sz="3060">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2107276" y="5636896"/>
            <a:ext cx="3538509" cy="2091609"/>
          </a:xfrm>
        </p:spPr>
        <p:txBody>
          <a:bodyPr tIns="0">
            <a:normAutofit/>
          </a:bodyPr>
          <a:lstStyle>
            <a:lvl1pPr marL="0" indent="0" algn="ctr">
              <a:buNone/>
              <a:defRPr sz="1360">
                <a:solidFill>
                  <a:srgbClr val="FFFEFF"/>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1/1/2024</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235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grpSp>
        <p:nvGrpSpPr>
          <p:cNvPr id="41" name="Group 40"/>
          <p:cNvGrpSpPr/>
          <p:nvPr/>
        </p:nvGrpSpPr>
        <p:grpSpPr>
          <a:xfrm>
            <a:off x="-243292" y="1"/>
            <a:ext cx="8008495" cy="100584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544068" y="2492731"/>
            <a:ext cx="2793569" cy="508995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4100"/>
            <a:ext cx="2653839" cy="3607718"/>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sz="half" idx="1"/>
          </p:nvPr>
        </p:nvSpPr>
        <p:spPr>
          <a:xfrm>
            <a:off x="3759562" y="1179243"/>
            <a:ext cx="3477923" cy="360703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757241" y="5258153"/>
            <a:ext cx="3480243" cy="36236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1/1/2024</a:t>
            </a:fld>
            <a:endParaRPr lang="en-US" dirty="0"/>
          </a:p>
        </p:txBody>
      </p:sp>
      <p:sp>
        <p:nvSpPr>
          <p:cNvPr id="6" name="Footer Placeholder 5"/>
          <p:cNvSpPr>
            <a:spLocks noGrp="1"/>
          </p:cNvSpPr>
          <p:nvPr>
            <p:ph type="ftr" sz="quarter" idx="11"/>
          </p:nvPr>
        </p:nvSpPr>
        <p:spPr>
          <a:xfrm>
            <a:off x="544068" y="9133027"/>
            <a:ext cx="6676492" cy="469392"/>
          </a:xfrm>
        </p:spPr>
        <p:txBody>
          <a:bodyPr/>
          <a:lstStyle/>
          <a:p>
            <a:endParaRPr lang="en-US" dirty="0"/>
          </a:p>
        </p:txBody>
      </p:sp>
      <p:sp>
        <p:nvSpPr>
          <p:cNvPr id="7" name="Slide Number Placeholder 6"/>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640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grpSp>
        <p:nvGrpSpPr>
          <p:cNvPr id="38" name="Group 37"/>
          <p:cNvGrpSpPr/>
          <p:nvPr/>
        </p:nvGrpSpPr>
        <p:grpSpPr>
          <a:xfrm>
            <a:off x="-243292" y="1"/>
            <a:ext cx="8008495" cy="100584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544068" y="2492731"/>
            <a:ext cx="2793569" cy="508995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5244"/>
            <a:ext cx="2653839" cy="3606574"/>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4000620" y="1176560"/>
            <a:ext cx="3234355"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4" name="Content Placeholder 3"/>
          <p:cNvSpPr>
            <a:spLocks noGrp="1"/>
          </p:cNvSpPr>
          <p:nvPr>
            <p:ph sz="half" idx="2"/>
          </p:nvPr>
        </p:nvSpPr>
        <p:spPr>
          <a:xfrm>
            <a:off x="4000641" y="2182399"/>
            <a:ext cx="3233973" cy="26038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990759" y="5258760"/>
            <a:ext cx="3246724"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6" name="Content Placeholder 5"/>
          <p:cNvSpPr>
            <a:spLocks noGrp="1"/>
          </p:cNvSpPr>
          <p:nvPr>
            <p:ph sz="quarter" idx="4"/>
          </p:nvPr>
        </p:nvSpPr>
        <p:spPr>
          <a:xfrm>
            <a:off x="3990759" y="6263154"/>
            <a:ext cx="3246724" cy="26186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a:xfrm>
            <a:off x="544068" y="469392"/>
            <a:ext cx="2331720" cy="469392"/>
          </a:xfrm>
        </p:spPr>
        <p:txBody>
          <a:bodyPr/>
          <a:lstStyle/>
          <a:p>
            <a:fld id="{48A87A34-81AB-432B-8DAE-1953F412C126}" type="datetimeFigureOut">
              <a:rPr lang="en-US" smtClean="0"/>
              <a:t>1/1/2024</a:t>
            </a:fld>
            <a:endParaRPr lang="en-US" dirty="0"/>
          </a:p>
        </p:txBody>
      </p:sp>
      <p:sp>
        <p:nvSpPr>
          <p:cNvPr id="8" name="Footer Placeholder 7"/>
          <p:cNvSpPr>
            <a:spLocks noGrp="1"/>
          </p:cNvSpPr>
          <p:nvPr>
            <p:ph type="ftr" sz="quarter" idx="11"/>
          </p:nvPr>
        </p:nvSpPr>
        <p:spPr>
          <a:xfrm>
            <a:off x="544068" y="9133027"/>
            <a:ext cx="6676492" cy="469392"/>
          </a:xfrm>
        </p:spPr>
        <p:txBody>
          <a:bodyPr/>
          <a:lstStyle/>
          <a:p>
            <a:endParaRPr lang="en-US" dirty="0"/>
          </a:p>
        </p:txBody>
      </p:sp>
      <p:sp>
        <p:nvSpPr>
          <p:cNvPr id="9" name="Slide Number Placeholder 8"/>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060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grpSp>
        <p:nvGrpSpPr>
          <p:cNvPr id="76" name="Group 75"/>
          <p:cNvGrpSpPr/>
          <p:nvPr/>
        </p:nvGrpSpPr>
        <p:grpSpPr>
          <a:xfrm>
            <a:off x="-243292" y="1"/>
            <a:ext cx="8008495" cy="100584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544068" y="2492731"/>
            <a:ext cx="2793569" cy="508995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0" cy="3615263"/>
          </a:xfrm>
        </p:spPr>
        <p:txBody>
          <a:bodyPr/>
          <a:lstStyle>
            <a:lvl1pPr>
              <a:defRPr>
                <a:solidFill>
                  <a:srgbClr val="FFFEFF"/>
                </a:solidFill>
              </a:defRPr>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1/1/2024</a:t>
            </a:fld>
            <a:endParaRPr lang="en-US" dirty="0"/>
          </a:p>
        </p:txBody>
      </p:sp>
      <p:sp>
        <p:nvSpPr>
          <p:cNvPr id="4" name="Footer Placeholder 3"/>
          <p:cNvSpPr>
            <a:spLocks noGrp="1"/>
          </p:cNvSpPr>
          <p:nvPr>
            <p:ph type="ftr" sz="quarter" idx="11"/>
          </p:nvPr>
        </p:nvSpPr>
        <p:spPr>
          <a:xfrm>
            <a:off x="544068" y="9133027"/>
            <a:ext cx="6676492" cy="469392"/>
          </a:xfr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112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4068" y="469392"/>
            <a:ext cx="2331720" cy="469392"/>
          </a:xfrm>
        </p:spPr>
        <p:txBody>
          <a:bodyPr/>
          <a:lstStyle/>
          <a:p>
            <a:fld id="{48A87A34-81AB-432B-8DAE-1953F412C126}" type="datetimeFigureOut">
              <a:rPr lang="en-US" smtClean="0"/>
              <a:t>1/1/2024</a:t>
            </a:fld>
            <a:endParaRPr lang="en-US" dirty="0"/>
          </a:p>
        </p:txBody>
      </p:sp>
      <p:sp>
        <p:nvSpPr>
          <p:cNvPr id="3" name="Footer Placeholder 2"/>
          <p:cNvSpPr>
            <a:spLocks noGrp="1"/>
          </p:cNvSpPr>
          <p:nvPr>
            <p:ph type="ftr" sz="quarter" idx="11"/>
          </p:nvPr>
        </p:nvSpPr>
        <p:spPr>
          <a:xfrm>
            <a:off x="544068" y="9133027"/>
            <a:ext cx="6676492" cy="469392"/>
          </a:xfrm>
        </p:spPr>
        <p:txBody>
          <a:bodyPr/>
          <a:lstStyle/>
          <a:p>
            <a:endParaRPr lang="en-US" dirty="0"/>
          </a:p>
        </p:txBody>
      </p:sp>
      <p:sp>
        <p:nvSpPr>
          <p:cNvPr id="4" name="Slide Number Placeholder 3"/>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304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grpSp>
        <p:nvGrpSpPr>
          <p:cNvPr id="87" name="Group 86"/>
          <p:cNvGrpSpPr/>
          <p:nvPr/>
        </p:nvGrpSpPr>
        <p:grpSpPr>
          <a:xfrm>
            <a:off x="-243292" y="1"/>
            <a:ext cx="8008495" cy="100584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544068" y="2492731"/>
            <a:ext cx="2793569" cy="508995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6"/>
            <a:ext cx="2645240" cy="1797252"/>
          </a:xfrm>
        </p:spPr>
        <p:txBody>
          <a:bodyPr bIns="0" anchor="b">
            <a:noAutofit/>
          </a:bodyPr>
          <a:lstStyle>
            <a:lvl1pPr algn="ctr">
              <a:defRPr sz="2380">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3" y="1175373"/>
            <a:ext cx="3481297" cy="769925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16721" y="5243808"/>
            <a:ext cx="2645240" cy="1818010"/>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582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grpSp>
        <p:nvGrpSpPr>
          <p:cNvPr id="429" name="Group 428"/>
          <p:cNvGrpSpPr/>
          <p:nvPr/>
        </p:nvGrpSpPr>
        <p:grpSpPr>
          <a:xfrm>
            <a:off x="0" y="0"/>
            <a:ext cx="8121889" cy="10051416"/>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547794" y="2490887"/>
            <a:ext cx="3704089" cy="5089949"/>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4806475" y="0"/>
            <a:ext cx="2965925" cy="10058400"/>
          </a:xfrm>
          <a:solidFill>
            <a:schemeClr val="bg1">
              <a:lumMod val="65000"/>
              <a:lumOff val="35000"/>
            </a:schemeClr>
          </a:solidFill>
          <a:ln w="9525" cap="sq">
            <a:noFill/>
            <a:miter lim="800000"/>
          </a:ln>
          <a:effectLst/>
        </p:spPr>
        <p:txBody>
          <a:bodyPr anchor="t"/>
          <a:lstStyle>
            <a:lvl1pPr marL="0" indent="0" algn="ctr">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r>
              <a:rPr lang="nb-NO"/>
              <a:t>Klikk på ikonet for å legge til et bilde</a:t>
            </a:r>
            <a:endParaRPr lang="en-US" dirty="0"/>
          </a:p>
        </p:txBody>
      </p:sp>
      <p:sp>
        <p:nvSpPr>
          <p:cNvPr id="2" name="Title 1"/>
          <p:cNvSpPr>
            <a:spLocks noGrp="1"/>
          </p:cNvSpPr>
          <p:nvPr>
            <p:ph type="title"/>
          </p:nvPr>
        </p:nvSpPr>
        <p:spPr>
          <a:xfrm>
            <a:off x="615047" y="3426724"/>
            <a:ext cx="3568016" cy="1856124"/>
          </a:xfrm>
        </p:spPr>
        <p:txBody>
          <a:bodyPr bIns="0" anchor="b">
            <a:normAutofit/>
          </a:bodyPr>
          <a:lstStyle>
            <a:lvl1pPr>
              <a:defRPr sz="2720">
                <a:solidFill>
                  <a:srgbClr val="FFFEFF"/>
                </a:solidFill>
              </a:defRPr>
            </a:lvl1pPr>
          </a:lstStyle>
          <a:p>
            <a:r>
              <a:rPr lang="nb-NO"/>
              <a:t>Klikk for å redigere tittelstil</a:t>
            </a:r>
            <a:endParaRPr lang="en-US" dirty="0"/>
          </a:p>
        </p:txBody>
      </p:sp>
      <p:sp>
        <p:nvSpPr>
          <p:cNvPr id="4" name="Text Placeholder 3"/>
          <p:cNvSpPr>
            <a:spLocks noGrp="1"/>
          </p:cNvSpPr>
          <p:nvPr>
            <p:ph type="body" sz="half" idx="2"/>
          </p:nvPr>
        </p:nvSpPr>
        <p:spPr>
          <a:xfrm>
            <a:off x="613967" y="5282848"/>
            <a:ext cx="3569366" cy="1781318"/>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1/1/2024</a:t>
            </a:fld>
            <a:endParaRPr lang="en-US" dirty="0"/>
          </a:p>
        </p:txBody>
      </p:sp>
      <p:sp>
        <p:nvSpPr>
          <p:cNvPr id="6" name="Footer Placeholder 5"/>
          <p:cNvSpPr>
            <a:spLocks noGrp="1"/>
          </p:cNvSpPr>
          <p:nvPr>
            <p:ph type="ftr" sz="quarter" idx="11"/>
          </p:nvPr>
        </p:nvSpPr>
        <p:spPr>
          <a:xfrm>
            <a:off x="544068" y="9133027"/>
            <a:ext cx="3704845" cy="469392"/>
          </a:xfrm>
        </p:spPr>
        <p:txBody>
          <a:bodyPr/>
          <a:lstStyle/>
          <a:p>
            <a:endParaRPr lang="en-US" dirty="0"/>
          </a:p>
        </p:txBody>
      </p:sp>
      <p:sp>
        <p:nvSpPr>
          <p:cNvPr id="7" name="Slide Number Placeholder 6"/>
          <p:cNvSpPr>
            <a:spLocks noGrp="1"/>
          </p:cNvSpPr>
          <p:nvPr>
            <p:ph type="sldNum" sz="quarter" idx="12"/>
          </p:nvPr>
        </p:nvSpPr>
        <p:spPr>
          <a:xfrm>
            <a:off x="3668144"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199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721" y="3446557"/>
            <a:ext cx="2645240" cy="3615263"/>
          </a:xfrm>
          <a:prstGeom prst="rect">
            <a:avLst/>
          </a:prstGeom>
        </p:spPr>
        <p:txBody>
          <a:bodyPr vert="horz" lIns="228600" tIns="228600" rIns="228600" bIns="22860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3753334" y="1165588"/>
            <a:ext cx="3467226" cy="7710399"/>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544068" y="469392"/>
            <a:ext cx="2331720" cy="469392"/>
          </a:xfrm>
          <a:prstGeom prst="rect">
            <a:avLst/>
          </a:prstGeom>
        </p:spPr>
        <p:txBody>
          <a:bodyPr vert="horz" lIns="91440" tIns="45720" rIns="91440" bIns="45720" rtlCol="0" anchor="ctr"/>
          <a:lstStyle>
            <a:lvl1pPr algn="l">
              <a:defRPr sz="850">
                <a:solidFill>
                  <a:schemeClr val="tx1">
                    <a:tint val="75000"/>
                  </a:schemeClr>
                </a:solidFill>
              </a:defRPr>
            </a:lvl1pPr>
          </a:lstStyle>
          <a:p>
            <a:fld id="{48A87A34-81AB-432B-8DAE-1953F412C126}" type="datetimeFigureOut">
              <a:rPr lang="en-US" smtClean="0"/>
              <a:pPr/>
              <a:t>1/1/2024</a:t>
            </a:fld>
            <a:endParaRPr lang="en-US" dirty="0"/>
          </a:p>
        </p:txBody>
      </p:sp>
      <p:sp>
        <p:nvSpPr>
          <p:cNvPr id="5" name="Footer Placeholder 4"/>
          <p:cNvSpPr>
            <a:spLocks noGrp="1"/>
          </p:cNvSpPr>
          <p:nvPr>
            <p:ph type="ftr" sz="quarter" idx="3"/>
          </p:nvPr>
        </p:nvSpPr>
        <p:spPr>
          <a:xfrm>
            <a:off x="544068" y="9133027"/>
            <a:ext cx="6676492" cy="469392"/>
          </a:xfrm>
          <a:prstGeom prst="rect">
            <a:avLst/>
          </a:prstGeom>
        </p:spPr>
        <p:txBody>
          <a:bodyPr vert="horz" lIns="91440" tIns="45720" rIns="91440" bIns="45720" rtlCol="0" anchor="ctr"/>
          <a:lstStyle>
            <a:lvl1pPr algn="r">
              <a:defRPr sz="8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37630" y="469392"/>
            <a:ext cx="582930" cy="469392"/>
          </a:xfrm>
          <a:prstGeom prst="rect">
            <a:avLst/>
          </a:prstGeom>
        </p:spPr>
        <p:txBody>
          <a:bodyPr vert="horz" lIns="91440" tIns="45720" rIns="91440" bIns="45720" rtlCol="0" anchor="ctr"/>
          <a:lstStyle>
            <a:lvl1pPr algn="r">
              <a:defRPr sz="8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601642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661" r:id="rId13"/>
    <p:sldLayoutId id="2147483675" r:id="rId14"/>
  </p:sldLayoutIdLst>
  <p:txStyles>
    <p:titleStyle>
      <a:lvl1pPr algn="ctr" defTabSz="582930" rtl="0" eaLnBrk="1" latinLnBrk="0" hangingPunct="1">
        <a:lnSpc>
          <a:spcPct val="85000"/>
        </a:lnSpc>
        <a:spcBef>
          <a:spcPct val="0"/>
        </a:spcBef>
        <a:buNone/>
        <a:defRPr sz="2720" b="0" i="0" kern="1200" cap="none" spc="-96">
          <a:solidFill>
            <a:schemeClr val="tx1"/>
          </a:solidFill>
          <a:effectLst/>
          <a:latin typeface="+mj-lt"/>
          <a:ea typeface="+mj-ea"/>
          <a:cs typeface="+mj-cs"/>
        </a:defRPr>
      </a:lvl1pPr>
    </p:titleStyle>
    <p:bodyStyle>
      <a:lvl1pPr marL="145733" indent="-145733" algn="l" defTabSz="582930" rtl="0" eaLnBrk="1" latinLnBrk="0" hangingPunct="1">
        <a:lnSpc>
          <a:spcPct val="120000"/>
        </a:lnSpc>
        <a:spcBef>
          <a:spcPts val="638"/>
        </a:spcBef>
        <a:buClr>
          <a:schemeClr val="accent1"/>
        </a:buClr>
        <a:buSzPct val="110000"/>
        <a:buFont typeface="Wingdings" panose="05000000000000000000" pitchFamily="2" charset="2"/>
        <a:buChar char="§"/>
        <a:defRPr sz="1360" kern="1200">
          <a:solidFill>
            <a:schemeClr val="tx1"/>
          </a:solidFill>
          <a:effectLst/>
          <a:latin typeface="+mn-lt"/>
          <a:ea typeface="+mn-ea"/>
          <a:cs typeface="+mn-cs"/>
        </a:defRPr>
      </a:lvl1pPr>
      <a:lvl2pPr marL="43719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190" kern="1200">
          <a:solidFill>
            <a:schemeClr val="tx1"/>
          </a:solidFill>
          <a:effectLst/>
          <a:latin typeface="+mn-lt"/>
          <a:ea typeface="+mn-ea"/>
          <a:cs typeface="+mn-cs"/>
        </a:defRPr>
      </a:lvl2pPr>
      <a:lvl3pPr marL="72866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3pPr>
      <a:lvl4pPr marL="102012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4pPr>
      <a:lvl5pPr marL="131159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5pPr>
      <a:lvl6pPr marL="160305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6pPr>
      <a:lvl7pPr marL="189452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7pPr>
      <a:lvl8pPr marL="218598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8pPr>
      <a:lvl9pPr marL="247745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48" userDrawn="1">
          <p15:clr>
            <a:srgbClr val="F26B43"/>
          </p15:clr>
        </p15:guide>
        <p15:guide id="2" pos="288" userDrawn="1">
          <p15:clr>
            <a:srgbClr val="F26B43"/>
          </p15:clr>
        </p15:guide>
        <p15:guide id="3" pos="4608" userDrawn="1">
          <p15:clr>
            <a:srgbClr val="F26B43"/>
          </p15:clr>
        </p15:guide>
        <p15:guide id="4" orient="horz" pos="3168" userDrawn="1">
          <p15:clr>
            <a:srgbClr val="F26B43"/>
          </p15:clr>
        </p15:guide>
        <p15:guide id="5" orient="horz" pos="6048" userDrawn="1">
          <p15:clr>
            <a:srgbClr val="F26B43"/>
          </p15:clr>
        </p15:guide>
        <p15:guide id="6"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ingrid.lynge@stavanger.kommune.n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2" name="Plassholder for bilde 31" descr="Illustrasjon av en jente i en gul regnjakke og regnstøvler som blir regnet på mens hun holder en paraply og ser opp mot den smilende solen. ">
            <a:extLst>
              <a:ext uri="{FF2B5EF4-FFF2-40B4-BE49-F238E27FC236}">
                <a16:creationId xmlns:a16="http://schemas.microsoft.com/office/drawing/2014/main" id="{AAFA14D5-83DE-4CA3-8B21-432604D1893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0" y="-133002"/>
            <a:ext cx="7772400" cy="5029200"/>
          </a:xfrm>
        </p:spPr>
      </p:pic>
      <p:sp>
        <p:nvSpPr>
          <p:cNvPr id="3" name="Tittel 2">
            <a:extLst>
              <a:ext uri="{FF2B5EF4-FFF2-40B4-BE49-F238E27FC236}">
                <a16:creationId xmlns:a16="http://schemas.microsoft.com/office/drawing/2014/main" id="{89D2DAA0-1AFE-48F4-8A6E-7BEA53789773}"/>
              </a:ext>
            </a:extLst>
          </p:cNvPr>
          <p:cNvSpPr>
            <a:spLocks noGrp="1"/>
          </p:cNvSpPr>
          <p:nvPr>
            <p:ph type="ctrTitle"/>
          </p:nvPr>
        </p:nvSpPr>
        <p:spPr/>
        <p:txBody>
          <a:bodyPr rtlCol="0"/>
          <a:lstStyle/>
          <a:p>
            <a:pPr rtl="0"/>
            <a:r>
              <a:rPr lang="nb-NO" dirty="0"/>
              <a:t>Periodeplan for persille – januar 2024</a:t>
            </a:r>
          </a:p>
        </p:txBody>
      </p:sp>
      <p:sp>
        <p:nvSpPr>
          <p:cNvPr id="4" name="Undertittel 3">
            <a:extLst>
              <a:ext uri="{FF2B5EF4-FFF2-40B4-BE49-F238E27FC236}">
                <a16:creationId xmlns:a16="http://schemas.microsoft.com/office/drawing/2014/main" id="{F207A070-29B9-4A89-94AA-54B8145ACFD9}"/>
              </a:ext>
            </a:extLst>
          </p:cNvPr>
          <p:cNvSpPr>
            <a:spLocks noGrp="1"/>
          </p:cNvSpPr>
          <p:nvPr>
            <p:ph type="subTitle" idx="1"/>
          </p:nvPr>
        </p:nvSpPr>
        <p:spPr>
          <a:xfrm>
            <a:off x="533400" y="6882205"/>
            <a:ext cx="6705600" cy="2308860"/>
          </a:xfrm>
        </p:spPr>
        <p:txBody>
          <a:bodyPr rtlCol="0">
            <a:normAutofit fontScale="47500" lnSpcReduction="20000"/>
          </a:bodyPr>
          <a:lstStyle/>
          <a:p>
            <a:pPr>
              <a:lnSpc>
                <a:spcPct val="120000"/>
              </a:lnSpc>
            </a:pPr>
            <a:r>
              <a:rPr lang="nb-NO" dirty="0"/>
              <a:t>Godt nyttår</a:t>
            </a:r>
            <a:r>
              <a:rPr lang="nb-NO" dirty="0">
                <a:sym typeface="Wingdings" panose="05000000000000000000" pitchFamily="2" charset="2"/>
              </a:rPr>
              <a:t></a:t>
            </a:r>
          </a:p>
          <a:p>
            <a:pPr>
              <a:lnSpc>
                <a:spcPct val="120000"/>
              </a:lnSpc>
            </a:pPr>
            <a:r>
              <a:rPr lang="nb-NO" sz="2200" dirty="0"/>
              <a:t>Og velkommen tilbake til Persille hvor vi gleder oss til å møte dere igjen, både foreldre og barn! Det var veldig fint besøk på appelsinbåten, alle fikk bli med på opplegget som var helt supert. Nissen fortalte historien om appelsinbåten som kom fra Amerika med appelsiner – hvor de kastet appelsiner fra båten til barna som kom på kaien. Det var en svært eksotisk opplevelse den gang. Vi var og på en flott julekonsert  på konserthuset med historien  «Nøtteknekkeren» som tema! Rampenissen  har vært på besøk med rampestrekene sine, og så har vi hatt  juleverksted flere dager i uken. Hver dag har vi hatt jule og adventsamling og vi føler at vi har hatt en aktiv  og innholdsrik jul med mange ulike aktiviteter hvor noe har handlet om julehistorien, noe om historikk og noen opplevelser  som har bidratt til stemning og erfaringer knytet til julen.  Koret har øvet sammen, og de eldste har  opptrådd  med </a:t>
            </a:r>
            <a:r>
              <a:rPr lang="nb-NO" sz="2200" dirty="0" err="1"/>
              <a:t>lucia</a:t>
            </a:r>
            <a:r>
              <a:rPr lang="nb-NO" sz="2200" dirty="0"/>
              <a:t> og julesanger ute. Nå i januar vil vi ha gruppedag på tirsdagen, møtedag på torsdagen, </a:t>
            </a:r>
            <a:r>
              <a:rPr lang="nb-NO" sz="2200" dirty="0" err="1"/>
              <a:t>turdag</a:t>
            </a:r>
            <a:r>
              <a:rPr lang="nb-NO" sz="2200" dirty="0"/>
              <a:t> på onsdagen og miljødag på fredagen. </a:t>
            </a:r>
            <a:r>
              <a:rPr lang="nb-NO" sz="2200" dirty="0">
                <a:sym typeface="Wingdings" panose="05000000000000000000" pitchFamily="2" charset="2"/>
              </a:rPr>
              <a:t>Vi ser frem til et flott nytt år med barna deres </a:t>
            </a:r>
            <a:r>
              <a:rPr lang="nb-NO" dirty="0">
                <a:sym typeface="Wingdings" panose="05000000000000000000" pitchFamily="2" charset="2"/>
              </a:rPr>
              <a:t> </a:t>
            </a:r>
            <a:endParaRPr lang="nb-NO" dirty="0"/>
          </a:p>
        </p:txBody>
      </p:sp>
      <p:sp>
        <p:nvSpPr>
          <p:cNvPr id="5" name="Plassholder for tekst 4">
            <a:extLst>
              <a:ext uri="{FF2B5EF4-FFF2-40B4-BE49-F238E27FC236}">
                <a16:creationId xmlns:a16="http://schemas.microsoft.com/office/drawing/2014/main" id="{4836F499-0454-4818-9B68-DBE668B8342C}"/>
              </a:ext>
            </a:extLst>
          </p:cNvPr>
          <p:cNvSpPr>
            <a:spLocks noGrp="1"/>
          </p:cNvSpPr>
          <p:nvPr>
            <p:ph type="body" sz="quarter" idx="11"/>
          </p:nvPr>
        </p:nvSpPr>
        <p:spPr>
          <a:xfrm>
            <a:off x="533400" y="9299447"/>
            <a:ext cx="6705600" cy="490011"/>
          </a:xfrm>
        </p:spPr>
        <p:txBody>
          <a:bodyPr rtlCol="0">
            <a:normAutofit fontScale="47500" lnSpcReduction="20000"/>
          </a:bodyPr>
          <a:lstStyle/>
          <a:p>
            <a:r>
              <a:rPr lang="nb-NO" dirty="0"/>
              <a:t>Mail kan sendes: </a:t>
            </a:r>
            <a:r>
              <a:rPr lang="nb-NO" dirty="0">
                <a:hlinkClick r:id="rId4">
                  <a:extLst>
                    <a:ext uri="{A12FA001-AC4F-418D-AE19-62706E023703}">
                      <ahyp:hlinkClr xmlns:ahyp="http://schemas.microsoft.com/office/drawing/2018/hyperlinkcolor" val="tx"/>
                    </a:ext>
                  </a:extLst>
                </a:hlinkClick>
              </a:rPr>
              <a:t>ingrid.lynge@stavanger.kommune.no</a:t>
            </a:r>
            <a:endParaRPr lang="nb-NO" dirty="0"/>
          </a:p>
          <a:p>
            <a:r>
              <a:rPr lang="nb-NO" dirty="0"/>
              <a:t>Telefonnummeret til Persille: 95151787</a:t>
            </a:r>
          </a:p>
          <a:p>
            <a:pPr rtl="0"/>
            <a:endParaRPr lang="nb-NO" dirty="0"/>
          </a:p>
          <a:p>
            <a:pPr rtl="0"/>
            <a:endParaRPr lang="nb-NO" dirty="0"/>
          </a:p>
          <a:p>
            <a:pPr rtl="0"/>
            <a:endParaRPr lang="nb-NO" dirty="0"/>
          </a:p>
          <a:p>
            <a:pPr rtl="0"/>
            <a:endParaRPr lang="nb-NO" dirty="0"/>
          </a:p>
        </p:txBody>
      </p:sp>
    </p:spTree>
    <p:extLst>
      <p:ext uri="{BB962C8B-B14F-4D97-AF65-F5344CB8AC3E}">
        <p14:creationId xmlns:p14="http://schemas.microsoft.com/office/powerpoint/2010/main" val="243417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D7C116D6-FE1F-4ED7-8F39-4154508B24DD}"/>
              </a:ext>
            </a:extLst>
          </p:cNvPr>
          <p:cNvSpPr>
            <a:spLocks noGrp="1"/>
          </p:cNvSpPr>
          <p:nvPr>
            <p:ph type="pic" sz="quarter" idx="10"/>
          </p:nvPr>
        </p:nvSpPr>
        <p:spPr/>
        <p:txBody>
          <a:bodyPr/>
          <a:lstStyle/>
          <a:p>
            <a:endParaRPr lang="nb-NO"/>
          </a:p>
        </p:txBody>
      </p:sp>
      <p:sp>
        <p:nvSpPr>
          <p:cNvPr id="13" name="Undertittel 12">
            <a:extLst>
              <a:ext uri="{FF2B5EF4-FFF2-40B4-BE49-F238E27FC236}">
                <a16:creationId xmlns:a16="http://schemas.microsoft.com/office/drawing/2014/main" id="{D9FCFEFC-DA42-4B65-97AF-3AF011426DBF}"/>
              </a:ext>
            </a:extLst>
          </p:cNvPr>
          <p:cNvSpPr>
            <a:spLocks noGrp="1"/>
          </p:cNvSpPr>
          <p:nvPr>
            <p:ph type="subTitle" idx="1"/>
          </p:nvPr>
        </p:nvSpPr>
        <p:spPr>
          <a:xfrm>
            <a:off x="537454" y="5276850"/>
            <a:ext cx="6705600" cy="1852347"/>
          </a:xfrm>
        </p:spPr>
        <p:txBody>
          <a:bodyPr>
            <a:normAutofit fontScale="70000" lnSpcReduction="20000"/>
          </a:bodyPr>
          <a:lstStyle/>
          <a:p>
            <a:r>
              <a:rPr lang="nb-NO" sz="2900" b="1" u="sng" dirty="0">
                <a:solidFill>
                  <a:schemeClr val="tx1"/>
                </a:solidFill>
                <a:highlight>
                  <a:srgbClr val="FFFF00"/>
                </a:highlight>
                <a:cs typeface="Calibri" panose="020F0502020204030204" pitchFamily="34" charset="0"/>
              </a:rPr>
              <a:t>Vi ser frem til et nytt år med barna deres</a:t>
            </a:r>
            <a:r>
              <a:rPr lang="nb-NO" sz="2900" b="1" u="sng" dirty="0">
                <a:solidFill>
                  <a:schemeClr val="tx1"/>
                </a:solidFill>
                <a:highlight>
                  <a:srgbClr val="FFFF00"/>
                </a:highlight>
                <a:cs typeface="Calibri" panose="020F0502020204030204" pitchFamily="34" charset="0"/>
                <a:sym typeface="Wingdings" panose="05000000000000000000" pitchFamily="2" charset="2"/>
              </a:rPr>
              <a:t></a:t>
            </a:r>
          </a:p>
          <a:p>
            <a:r>
              <a:rPr lang="nb-NO" sz="2900" b="1" u="sng" dirty="0">
                <a:solidFill>
                  <a:schemeClr val="tx1"/>
                </a:solidFill>
                <a:highlight>
                  <a:srgbClr val="FFFF00"/>
                </a:highlight>
                <a:cs typeface="Calibri" panose="020F0502020204030204" pitchFamily="34" charset="0"/>
              </a:rPr>
              <a:t>NB! PLANLEGGINGSDAGEN 2. januar, barnehagen er da stengt.</a:t>
            </a:r>
          </a:p>
          <a:p>
            <a:endParaRPr lang="nb-NO" sz="2900" dirty="0">
              <a:solidFill>
                <a:schemeClr val="tx1"/>
              </a:solidFill>
              <a:highlight>
                <a:srgbClr val="FFFF00"/>
              </a:highlight>
              <a:latin typeface="Calibri" panose="020F0502020204030204" pitchFamily="34" charset="0"/>
              <a:cs typeface="Calibri" panose="020F0502020204030204" pitchFamily="34" charset="0"/>
            </a:endParaRPr>
          </a:p>
          <a:p>
            <a:r>
              <a:rPr lang="nb-NO" sz="2900" dirty="0">
                <a:solidFill>
                  <a:schemeClr val="tx1"/>
                </a:solidFill>
                <a:highlight>
                  <a:srgbClr val="FFFF00"/>
                </a:highlight>
                <a:latin typeface="Calibri" panose="020F0502020204030204" pitchFamily="34" charset="0"/>
                <a:cs typeface="Calibri" panose="020F0502020204030204" pitchFamily="34" charset="0"/>
              </a:rPr>
              <a:t>NB! Ha med reflekser og lommelykt fredag 5. januar</a:t>
            </a:r>
            <a:endParaRPr lang="nb-NO" sz="2900" b="1" u="sng" dirty="0">
              <a:solidFill>
                <a:schemeClr val="tx1"/>
              </a:solidFill>
              <a:highlight>
                <a:srgbClr val="FFFF00"/>
              </a:highlight>
              <a:cs typeface="Calibri" panose="020F0502020204030204" pitchFamily="34" charset="0"/>
            </a:endParaRPr>
          </a:p>
        </p:txBody>
      </p:sp>
      <p:sp>
        <p:nvSpPr>
          <p:cNvPr id="16" name="Plassholder for tekst 15">
            <a:extLst>
              <a:ext uri="{FF2B5EF4-FFF2-40B4-BE49-F238E27FC236}">
                <a16:creationId xmlns:a16="http://schemas.microsoft.com/office/drawing/2014/main" id="{028E9B2F-1200-4E02-9739-E965283DFD74}"/>
              </a:ext>
            </a:extLst>
          </p:cNvPr>
          <p:cNvSpPr>
            <a:spLocks noGrp="1"/>
          </p:cNvSpPr>
          <p:nvPr>
            <p:ph type="body" sz="quarter" idx="12"/>
          </p:nvPr>
        </p:nvSpPr>
        <p:spPr>
          <a:xfrm>
            <a:off x="625589" y="7238957"/>
            <a:ext cx="6705600" cy="2323684"/>
          </a:xfrm>
        </p:spPr>
        <p:txBody>
          <a:bodyPr>
            <a:normAutofit fontScale="92500" lnSpcReduction="20000"/>
          </a:bodyPr>
          <a:lstStyle/>
          <a:p>
            <a:r>
              <a:rPr lang="nb-NO" dirty="0"/>
              <a:t>Vi vil at dere alle abonnerer på hjemmesiden til barnehagen som gir ut viktig informasjon. På siden til avdelingen legges det ut viktig informasjon fra oss om planer, opplegg og dokumentasjon. </a:t>
            </a:r>
          </a:p>
          <a:p>
            <a:pPr>
              <a:lnSpc>
                <a:spcPct val="100000"/>
              </a:lnSpc>
            </a:pPr>
            <a:endParaRPr lang="nb-NO" dirty="0">
              <a:solidFill>
                <a:schemeClr val="tx1"/>
              </a:solidFill>
              <a:highlight>
                <a:srgbClr val="FFFF00"/>
              </a:highlight>
              <a:latin typeface="Calibri" panose="020F0502020204030204" pitchFamily="34" charset="0"/>
              <a:cs typeface="Calibri" panose="020F0502020204030204" pitchFamily="34" charset="0"/>
            </a:endParaRPr>
          </a:p>
          <a:p>
            <a:pPr>
              <a:lnSpc>
                <a:spcPct val="100000"/>
              </a:lnSpc>
            </a:pPr>
            <a:r>
              <a:rPr lang="nb-NO" dirty="0">
                <a:solidFill>
                  <a:schemeClr val="tx1"/>
                </a:solidFill>
                <a:highlight>
                  <a:srgbClr val="FFFF00"/>
                </a:highlight>
                <a:latin typeface="Calibri" panose="020F0502020204030204" pitchFamily="34" charset="0"/>
                <a:cs typeface="Calibri" panose="020F0502020204030204" pitchFamily="34" charset="0"/>
              </a:rPr>
              <a:t>Det er fint om dere sjekker barnas utstyr ofte</a:t>
            </a:r>
            <a:r>
              <a:rPr lang="nb-NO" dirty="0">
                <a:latin typeface="Calibri" panose="020F0502020204030204" pitchFamily="34" charset="0"/>
                <a:cs typeface="Calibri" panose="020F0502020204030204" pitchFamily="34" charset="0"/>
              </a:rPr>
              <a:t>, slik at det er skiftetøy til våte dager og varmt tøy til kalde dager. </a:t>
            </a:r>
          </a:p>
          <a:p>
            <a:pPr>
              <a:lnSpc>
                <a:spcPct val="100000"/>
              </a:lnSpc>
            </a:pPr>
            <a:r>
              <a:rPr lang="nb-NO" dirty="0">
                <a:latin typeface="Calibri" panose="020F0502020204030204" pitchFamily="34" charset="0"/>
                <a:cs typeface="Calibri" panose="020F0502020204030204" pitchFamily="34" charset="0"/>
              </a:rPr>
              <a:t>Vi oppfordrer alle til å ha et ekstra par regnvotter til de kalde og våte dagene, andre votter blir våte og kalde i det været . Sjekk og at regntøy og dress fortsatt passer , er tett og har strikk som kan tas under støvelen. Været nå om vinteren er varierende, og kan skifte raskt. </a:t>
            </a:r>
            <a:r>
              <a:rPr lang="nb-NO" b="1" u="sng" dirty="0">
                <a:latin typeface="Calibri" panose="020F0502020204030204" pitchFamily="34" charset="0"/>
                <a:cs typeface="Calibri" panose="020F0502020204030204" pitchFamily="34" charset="0"/>
              </a:rPr>
              <a:t>Ta med alt yttertøy hjem hver fredag.</a:t>
            </a:r>
          </a:p>
          <a:p>
            <a:pPr>
              <a:lnSpc>
                <a:spcPct val="100000"/>
              </a:lnSpc>
            </a:pPr>
            <a:endParaRPr lang="nb-NO" b="1" u="sng" dirty="0">
              <a:latin typeface="Calibri" panose="020F0502020204030204" pitchFamily="34" charset="0"/>
              <a:cs typeface="Calibri" panose="020F0502020204030204" pitchFamily="34" charset="0"/>
            </a:endParaRPr>
          </a:p>
          <a:p>
            <a:pPr>
              <a:lnSpc>
                <a:spcPct val="100000"/>
              </a:lnSpc>
            </a:pPr>
            <a:endParaRPr lang="nb-NO" dirty="0">
              <a:latin typeface="Calibri" panose="020F0502020204030204" pitchFamily="34" charset="0"/>
              <a:cs typeface="Calibri" panose="020F0502020204030204" pitchFamily="34" charset="0"/>
            </a:endParaRPr>
          </a:p>
          <a:p>
            <a:endParaRPr lang="nb-NO" dirty="0"/>
          </a:p>
        </p:txBody>
      </p:sp>
      <p:graphicFrame>
        <p:nvGraphicFramePr>
          <p:cNvPr id="17" name="Tabell 17">
            <a:extLst>
              <a:ext uri="{FF2B5EF4-FFF2-40B4-BE49-F238E27FC236}">
                <a16:creationId xmlns:a16="http://schemas.microsoft.com/office/drawing/2014/main" id="{5F7B8F40-D46A-4B00-8190-507D974B482E}"/>
              </a:ext>
            </a:extLst>
          </p:cNvPr>
          <p:cNvGraphicFramePr>
            <a:graphicFrameLocks noGrp="1"/>
          </p:cNvGraphicFramePr>
          <p:nvPr>
            <p:extLst>
              <p:ext uri="{D42A27DB-BD31-4B8C-83A1-F6EECF244321}">
                <p14:modId xmlns:p14="http://schemas.microsoft.com/office/powerpoint/2010/main" val="2642111111"/>
              </p:ext>
            </p:extLst>
          </p:nvPr>
        </p:nvGraphicFramePr>
        <p:xfrm>
          <a:off x="272302" y="-39501"/>
          <a:ext cx="7227796" cy="5108114"/>
        </p:xfrm>
        <a:graphic>
          <a:graphicData uri="http://schemas.openxmlformats.org/drawingml/2006/table">
            <a:tbl>
              <a:tblPr firstRow="1" bandRow="1">
                <a:tableStyleId>{5C22544A-7EE6-4342-B048-85BDC9FD1C3A}</a:tableStyleId>
              </a:tblPr>
              <a:tblGrid>
                <a:gridCol w="852115">
                  <a:extLst>
                    <a:ext uri="{9D8B030D-6E8A-4147-A177-3AD203B41FA5}">
                      <a16:colId xmlns:a16="http://schemas.microsoft.com/office/drawing/2014/main" val="258834991"/>
                    </a:ext>
                  </a:extLst>
                </a:gridCol>
                <a:gridCol w="1491783">
                  <a:extLst>
                    <a:ext uri="{9D8B030D-6E8A-4147-A177-3AD203B41FA5}">
                      <a16:colId xmlns:a16="http://schemas.microsoft.com/office/drawing/2014/main" val="3599130427"/>
                    </a:ext>
                  </a:extLst>
                </a:gridCol>
                <a:gridCol w="1594853">
                  <a:extLst>
                    <a:ext uri="{9D8B030D-6E8A-4147-A177-3AD203B41FA5}">
                      <a16:colId xmlns:a16="http://schemas.microsoft.com/office/drawing/2014/main" val="3275698751"/>
                    </a:ext>
                  </a:extLst>
                </a:gridCol>
                <a:gridCol w="893675">
                  <a:extLst>
                    <a:ext uri="{9D8B030D-6E8A-4147-A177-3AD203B41FA5}">
                      <a16:colId xmlns:a16="http://schemas.microsoft.com/office/drawing/2014/main" val="2946954108"/>
                    </a:ext>
                  </a:extLst>
                </a:gridCol>
                <a:gridCol w="1197685">
                  <a:extLst>
                    <a:ext uri="{9D8B030D-6E8A-4147-A177-3AD203B41FA5}">
                      <a16:colId xmlns:a16="http://schemas.microsoft.com/office/drawing/2014/main" val="352493908"/>
                    </a:ext>
                  </a:extLst>
                </a:gridCol>
                <a:gridCol w="1197685">
                  <a:extLst>
                    <a:ext uri="{9D8B030D-6E8A-4147-A177-3AD203B41FA5}">
                      <a16:colId xmlns:a16="http://schemas.microsoft.com/office/drawing/2014/main" val="1083015466"/>
                    </a:ext>
                  </a:extLst>
                </a:gridCol>
              </a:tblGrid>
              <a:tr h="630109">
                <a:tc>
                  <a:txBody>
                    <a:bodyPr/>
                    <a:lstStyle/>
                    <a:p>
                      <a:r>
                        <a:rPr lang="nb-NO" dirty="0"/>
                        <a:t>Uke</a:t>
                      </a:r>
                    </a:p>
                  </a:txBody>
                  <a:tcPr/>
                </a:tc>
                <a:tc>
                  <a:txBody>
                    <a:bodyPr/>
                    <a:lstStyle/>
                    <a:p>
                      <a:r>
                        <a:rPr lang="nb-NO" dirty="0"/>
                        <a:t>Mandag</a:t>
                      </a:r>
                    </a:p>
                  </a:txBody>
                  <a:tcPr/>
                </a:tc>
                <a:tc>
                  <a:txBody>
                    <a:bodyPr/>
                    <a:lstStyle/>
                    <a:p>
                      <a:r>
                        <a:rPr lang="nb-NO" dirty="0"/>
                        <a:t>Tirsdag</a:t>
                      </a:r>
                    </a:p>
                  </a:txBody>
                  <a:tcPr/>
                </a:tc>
                <a:tc>
                  <a:txBody>
                    <a:bodyPr/>
                    <a:lstStyle/>
                    <a:p>
                      <a:r>
                        <a:rPr lang="nb-NO" dirty="0"/>
                        <a:t>Onsdag</a:t>
                      </a:r>
                    </a:p>
                  </a:txBody>
                  <a:tcPr/>
                </a:tc>
                <a:tc>
                  <a:txBody>
                    <a:bodyPr/>
                    <a:lstStyle/>
                    <a:p>
                      <a:r>
                        <a:rPr lang="nb-NO" dirty="0"/>
                        <a:t>Torsdag</a:t>
                      </a:r>
                    </a:p>
                  </a:txBody>
                  <a:tcPr/>
                </a:tc>
                <a:tc>
                  <a:txBody>
                    <a:bodyPr/>
                    <a:lstStyle/>
                    <a:p>
                      <a:r>
                        <a:rPr lang="nb-NO" dirty="0"/>
                        <a:t>Fredag</a:t>
                      </a:r>
                    </a:p>
                  </a:txBody>
                  <a:tcPr/>
                </a:tc>
                <a:extLst>
                  <a:ext uri="{0D108BD9-81ED-4DB2-BD59-A6C34878D82A}">
                    <a16:rowId xmlns:a16="http://schemas.microsoft.com/office/drawing/2014/main" val="2835696378"/>
                  </a:ext>
                </a:extLst>
              </a:tr>
              <a:tr h="913881">
                <a:tc>
                  <a:txBody>
                    <a:bodyPr/>
                    <a:lstStyle/>
                    <a:p>
                      <a:r>
                        <a:rPr lang="nb-NO" dirty="0"/>
                        <a:t>1</a:t>
                      </a:r>
                    </a:p>
                  </a:txBody>
                  <a:tcPr/>
                </a:tc>
                <a:tc>
                  <a:txBody>
                    <a:bodyPr/>
                    <a:lstStyle/>
                    <a:p>
                      <a:r>
                        <a:rPr lang="nb-NO" dirty="0"/>
                        <a:t>1.</a:t>
                      </a:r>
                    </a:p>
                  </a:txBody>
                  <a:tcPr/>
                </a:tc>
                <a:tc>
                  <a:txBody>
                    <a:bodyPr/>
                    <a:lstStyle/>
                    <a:p>
                      <a:pPr marL="0" indent="0">
                        <a:buNone/>
                      </a:pPr>
                      <a:r>
                        <a:rPr lang="nb-NO" dirty="0"/>
                        <a:t>2 planleggingsdag</a:t>
                      </a:r>
                    </a:p>
                  </a:txBody>
                  <a:tcPr/>
                </a:tc>
                <a:tc>
                  <a:txBody>
                    <a:bodyPr/>
                    <a:lstStyle/>
                    <a:p>
                      <a:r>
                        <a:rPr lang="nb-NO" sz="1200" dirty="0"/>
                        <a:t>3</a:t>
                      </a:r>
                    </a:p>
                  </a:txBody>
                  <a:tcPr/>
                </a:tc>
                <a:tc>
                  <a:txBody>
                    <a:bodyPr/>
                    <a:lstStyle/>
                    <a:p>
                      <a:r>
                        <a:rPr lang="nb-NO" dirty="0"/>
                        <a:t>4</a:t>
                      </a:r>
                    </a:p>
                    <a:p>
                      <a:r>
                        <a:rPr lang="nb-NO" dirty="0"/>
                        <a:t>Avvikling av plantid og </a:t>
                      </a:r>
                      <a:r>
                        <a:rPr lang="nb-NO" dirty="0" err="1"/>
                        <a:t>avd</a:t>
                      </a:r>
                      <a:r>
                        <a:rPr lang="nb-NO" dirty="0"/>
                        <a:t> møter</a:t>
                      </a:r>
                    </a:p>
                    <a:p>
                      <a:endParaRPr lang="nb-NO" dirty="0"/>
                    </a:p>
                    <a:p>
                      <a:endParaRPr lang="nb-NO" dirty="0"/>
                    </a:p>
                  </a:txBody>
                  <a:tcPr/>
                </a:tc>
                <a:tc>
                  <a:txBody>
                    <a:bodyPr/>
                    <a:lstStyle/>
                    <a:p>
                      <a:r>
                        <a:rPr lang="nb-NO" sz="1100" dirty="0"/>
                        <a:t>5</a:t>
                      </a:r>
                    </a:p>
                    <a:p>
                      <a:r>
                        <a:rPr lang="nb-NO" sz="1100" dirty="0"/>
                        <a:t>Mørkedag, ta med refleks og lommelykt</a:t>
                      </a:r>
                    </a:p>
                    <a:p>
                      <a:endParaRPr lang="nb-NO" sz="1100" dirty="0"/>
                    </a:p>
                  </a:txBody>
                  <a:tcPr/>
                </a:tc>
                <a:extLst>
                  <a:ext uri="{0D108BD9-81ED-4DB2-BD59-A6C34878D82A}">
                    <a16:rowId xmlns:a16="http://schemas.microsoft.com/office/drawing/2014/main" val="2520495977"/>
                  </a:ext>
                </a:extLst>
              </a:tr>
              <a:tr h="1055417">
                <a:tc>
                  <a:txBody>
                    <a:bodyPr/>
                    <a:lstStyle/>
                    <a:p>
                      <a:r>
                        <a:rPr lang="nb-NO" sz="1100" dirty="0"/>
                        <a:t>2</a:t>
                      </a:r>
                    </a:p>
                    <a:p>
                      <a:endParaRPr lang="nb-NO" sz="1100" dirty="0"/>
                    </a:p>
                    <a:p>
                      <a:endParaRPr lang="nb-NO" sz="1100" dirty="0"/>
                    </a:p>
                  </a:txBody>
                  <a:tcPr/>
                </a:tc>
                <a:tc>
                  <a:txBody>
                    <a:bodyPr/>
                    <a:lstStyle/>
                    <a:p>
                      <a:r>
                        <a:rPr lang="nb-NO" sz="1100" dirty="0"/>
                        <a:t>8</a:t>
                      </a:r>
                    </a:p>
                    <a:p>
                      <a:r>
                        <a:rPr lang="nb-NO" sz="1100" dirty="0"/>
                        <a:t>Samisk prosjekt</a:t>
                      </a:r>
                    </a:p>
                  </a:txBody>
                  <a:tcPr/>
                </a:tc>
                <a:tc>
                  <a:txBody>
                    <a:bodyPr/>
                    <a:lstStyle/>
                    <a:p>
                      <a:r>
                        <a:rPr lang="nb-NO" sz="1100" dirty="0"/>
                        <a:t>9</a:t>
                      </a:r>
                    </a:p>
                    <a:p>
                      <a:r>
                        <a:rPr lang="nb-NO" sz="1100" dirty="0"/>
                        <a:t>Gruppedag</a:t>
                      </a:r>
                    </a:p>
                    <a:p>
                      <a:endParaRPr lang="nb-NO" sz="1100" dirty="0"/>
                    </a:p>
                    <a:p>
                      <a:endParaRPr lang="nb-NO" sz="1100" dirty="0"/>
                    </a:p>
                    <a:p>
                      <a:endParaRPr lang="nb-NO" sz="1100" dirty="0"/>
                    </a:p>
                    <a:p>
                      <a:endParaRPr lang="nb-NO" sz="1100" dirty="0"/>
                    </a:p>
                  </a:txBody>
                  <a:tcPr/>
                </a:tc>
                <a:tc>
                  <a:txBody>
                    <a:bodyPr/>
                    <a:lstStyle/>
                    <a:p>
                      <a:r>
                        <a:rPr lang="nb-NO" sz="1100" dirty="0"/>
                        <a:t>10</a:t>
                      </a:r>
                    </a:p>
                    <a:p>
                      <a:pPr marL="0" marR="0" lvl="0" indent="0" algn="l" defTabSz="582930" rtl="0" eaLnBrk="1" fontAlgn="auto" latinLnBrk="0" hangingPunct="1">
                        <a:lnSpc>
                          <a:spcPct val="100000"/>
                        </a:lnSpc>
                        <a:spcBef>
                          <a:spcPts val="0"/>
                        </a:spcBef>
                        <a:spcAft>
                          <a:spcPts val="0"/>
                        </a:spcAft>
                        <a:buClrTx/>
                        <a:buSzTx/>
                        <a:buFontTx/>
                        <a:buNone/>
                        <a:tabLst/>
                        <a:defRPr/>
                      </a:pPr>
                      <a:r>
                        <a:rPr lang="nb-NO" sz="1100" dirty="0" err="1"/>
                        <a:t>Turdag</a:t>
                      </a:r>
                      <a:endParaRPr lang="nb-NO" sz="1100" dirty="0"/>
                    </a:p>
                    <a:p>
                      <a:endParaRPr lang="nb-NO" sz="1100" dirty="0"/>
                    </a:p>
                    <a:p>
                      <a:endParaRPr lang="nb-NO" sz="1100" dirty="0"/>
                    </a:p>
                  </a:txBody>
                  <a:tcPr/>
                </a:tc>
                <a:tc>
                  <a:txBody>
                    <a:bodyPr/>
                    <a:lstStyle/>
                    <a:p>
                      <a:r>
                        <a:rPr lang="nb-NO" sz="1100" dirty="0"/>
                        <a:t>11</a:t>
                      </a:r>
                    </a:p>
                    <a:p>
                      <a:r>
                        <a:rPr lang="nb-NO" sz="1100" dirty="0"/>
                        <a:t>Samisk prosjekt</a:t>
                      </a:r>
                    </a:p>
                  </a:txBody>
                  <a:tcPr/>
                </a:tc>
                <a:tc>
                  <a:txBody>
                    <a:bodyPr/>
                    <a:lstStyle/>
                    <a:p>
                      <a:r>
                        <a:rPr lang="nb-NO" sz="1100" dirty="0"/>
                        <a:t>12</a:t>
                      </a:r>
                    </a:p>
                    <a:p>
                      <a:r>
                        <a:rPr lang="nb-NO" sz="1100" dirty="0"/>
                        <a:t>Miljødag</a:t>
                      </a:r>
                    </a:p>
                  </a:txBody>
                  <a:tcPr/>
                </a:tc>
                <a:extLst>
                  <a:ext uri="{0D108BD9-81ED-4DB2-BD59-A6C34878D82A}">
                    <a16:rowId xmlns:a16="http://schemas.microsoft.com/office/drawing/2014/main" val="2944871739"/>
                  </a:ext>
                </a:extLst>
              </a:tr>
              <a:tr h="940033">
                <a:tc>
                  <a:txBody>
                    <a:bodyPr/>
                    <a:lstStyle/>
                    <a:p>
                      <a:r>
                        <a:rPr lang="nb-NO" sz="1100" dirty="0"/>
                        <a:t>3</a:t>
                      </a:r>
                    </a:p>
                  </a:txBody>
                  <a:tcPr/>
                </a:tc>
                <a:tc>
                  <a:txBody>
                    <a:bodyPr/>
                    <a:lstStyle/>
                    <a:p>
                      <a:r>
                        <a:rPr lang="nb-NO" sz="1100" dirty="0"/>
                        <a:t>15</a:t>
                      </a:r>
                    </a:p>
                  </a:txBody>
                  <a:tcPr/>
                </a:tc>
                <a:tc>
                  <a:txBody>
                    <a:bodyPr/>
                    <a:lstStyle/>
                    <a:p>
                      <a:r>
                        <a:rPr lang="nb-NO" sz="1100" dirty="0"/>
                        <a:t>16</a:t>
                      </a:r>
                    </a:p>
                    <a:p>
                      <a:endParaRPr lang="nb-NO" sz="1100" dirty="0"/>
                    </a:p>
                  </a:txBody>
                  <a:tcPr/>
                </a:tc>
                <a:tc>
                  <a:txBody>
                    <a:bodyPr/>
                    <a:lstStyle/>
                    <a:p>
                      <a:r>
                        <a:rPr lang="nb-NO" sz="1100" dirty="0"/>
                        <a:t>17</a:t>
                      </a:r>
                    </a:p>
                    <a:p>
                      <a:endParaRPr lang="nb-NO" sz="1100" dirty="0"/>
                    </a:p>
                  </a:txBody>
                  <a:tcPr/>
                </a:tc>
                <a:tc>
                  <a:txBody>
                    <a:bodyPr/>
                    <a:lstStyle/>
                    <a:p>
                      <a:r>
                        <a:rPr lang="nb-NO" sz="1100" dirty="0"/>
                        <a:t>18</a:t>
                      </a:r>
                    </a:p>
                  </a:txBody>
                  <a:tcPr/>
                </a:tc>
                <a:tc>
                  <a:txBody>
                    <a:bodyPr/>
                    <a:lstStyle/>
                    <a:p>
                      <a:r>
                        <a:rPr lang="nb-NO" sz="1100" dirty="0"/>
                        <a:t>19</a:t>
                      </a:r>
                    </a:p>
                    <a:p>
                      <a:endParaRPr lang="nb-NO" sz="1100" dirty="0"/>
                    </a:p>
                  </a:txBody>
                  <a:tcPr/>
                </a:tc>
                <a:extLst>
                  <a:ext uri="{0D108BD9-81ED-4DB2-BD59-A6C34878D82A}">
                    <a16:rowId xmlns:a16="http://schemas.microsoft.com/office/drawing/2014/main" val="2748789259"/>
                  </a:ext>
                </a:extLst>
              </a:tr>
              <a:tr h="1299597">
                <a:tc>
                  <a:txBody>
                    <a:bodyPr/>
                    <a:lstStyle/>
                    <a:p>
                      <a:r>
                        <a:rPr lang="nb-NO" sz="1100" dirty="0"/>
                        <a:t>4</a:t>
                      </a:r>
                    </a:p>
                    <a:p>
                      <a:r>
                        <a:rPr lang="nb-NO" sz="1100" dirty="0"/>
                        <a:t>5</a:t>
                      </a:r>
                    </a:p>
                  </a:txBody>
                  <a:tcPr/>
                </a:tc>
                <a:tc>
                  <a:txBody>
                    <a:bodyPr/>
                    <a:lstStyle/>
                    <a:p>
                      <a:r>
                        <a:rPr lang="nb-NO" sz="1100" dirty="0"/>
                        <a:t>22/</a:t>
                      </a:r>
                    </a:p>
                    <a:p>
                      <a:r>
                        <a:rPr lang="nb-NO" sz="1100" dirty="0"/>
                        <a:t>30</a:t>
                      </a:r>
                    </a:p>
                  </a:txBody>
                  <a:tcPr/>
                </a:tc>
                <a:tc>
                  <a:txBody>
                    <a:bodyPr/>
                    <a:lstStyle/>
                    <a:p>
                      <a:r>
                        <a:rPr lang="nb-NO" sz="1100" dirty="0"/>
                        <a:t>23/</a:t>
                      </a:r>
                    </a:p>
                    <a:p>
                      <a:r>
                        <a:rPr lang="nb-NO" sz="1100" dirty="0"/>
                        <a:t>31</a:t>
                      </a:r>
                    </a:p>
                  </a:txBody>
                  <a:tcPr/>
                </a:tc>
                <a:tc>
                  <a:txBody>
                    <a:bodyPr/>
                    <a:lstStyle/>
                    <a:p>
                      <a:r>
                        <a:rPr lang="nb-NO" sz="1100" dirty="0"/>
                        <a:t>24</a:t>
                      </a:r>
                    </a:p>
                    <a:p>
                      <a:endParaRPr lang="nb-NO" sz="1100" dirty="0"/>
                    </a:p>
                  </a:txBody>
                  <a:tcPr/>
                </a:tc>
                <a:tc>
                  <a:txBody>
                    <a:bodyPr/>
                    <a:lstStyle/>
                    <a:p>
                      <a:r>
                        <a:rPr lang="nb-NO" sz="1100" dirty="0"/>
                        <a:t>25</a:t>
                      </a:r>
                    </a:p>
                  </a:txBody>
                  <a:tcPr/>
                </a:tc>
                <a:tc>
                  <a:txBody>
                    <a:bodyPr/>
                    <a:lstStyle/>
                    <a:p>
                      <a:r>
                        <a:rPr lang="nb-NO" sz="1100" dirty="0"/>
                        <a:t>26</a:t>
                      </a:r>
                    </a:p>
                    <a:p>
                      <a:endParaRPr lang="nb-NO" sz="1100" dirty="0"/>
                    </a:p>
                    <a:p>
                      <a:r>
                        <a:rPr lang="nb-NO" sz="1100" dirty="0"/>
                        <a:t>Hipp </a:t>
                      </a:r>
                      <a:r>
                        <a:rPr lang="nb-NO" sz="1100" dirty="0" err="1"/>
                        <a:t>hipp</a:t>
                      </a:r>
                      <a:r>
                        <a:rPr lang="nb-NO" sz="1100" dirty="0"/>
                        <a:t> hurra for Alva Sofie 5 år</a:t>
                      </a:r>
                    </a:p>
                  </a:txBody>
                  <a:tcPr/>
                </a:tc>
                <a:extLst>
                  <a:ext uri="{0D108BD9-81ED-4DB2-BD59-A6C34878D82A}">
                    <a16:rowId xmlns:a16="http://schemas.microsoft.com/office/drawing/2014/main" val="4117710357"/>
                  </a:ext>
                </a:extLst>
              </a:tr>
            </a:tbl>
          </a:graphicData>
        </a:graphic>
      </p:graphicFrame>
      <p:sp>
        <p:nvSpPr>
          <p:cNvPr id="22" name="Pil: ned 21">
            <a:extLst>
              <a:ext uri="{FF2B5EF4-FFF2-40B4-BE49-F238E27FC236}">
                <a16:creationId xmlns:a16="http://schemas.microsoft.com/office/drawing/2014/main" id="{BD765358-871B-45D6-8558-5D96C2F5085B}"/>
              </a:ext>
            </a:extLst>
          </p:cNvPr>
          <p:cNvSpPr/>
          <p:nvPr/>
        </p:nvSpPr>
        <p:spPr>
          <a:xfrm>
            <a:off x="7243054" y="2280491"/>
            <a:ext cx="290456" cy="2463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Pil: ned 22">
            <a:extLst>
              <a:ext uri="{FF2B5EF4-FFF2-40B4-BE49-F238E27FC236}">
                <a16:creationId xmlns:a16="http://schemas.microsoft.com/office/drawing/2014/main" id="{DB0563D0-BE02-4DBC-8DAA-AEB367132608}"/>
              </a:ext>
            </a:extLst>
          </p:cNvPr>
          <p:cNvSpPr/>
          <p:nvPr/>
        </p:nvSpPr>
        <p:spPr>
          <a:xfrm>
            <a:off x="2273112" y="2280491"/>
            <a:ext cx="290456" cy="2463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ned 10">
            <a:extLst>
              <a:ext uri="{FF2B5EF4-FFF2-40B4-BE49-F238E27FC236}">
                <a16:creationId xmlns:a16="http://schemas.microsoft.com/office/drawing/2014/main" id="{1CB27F18-96CC-4A55-9B95-E01D5B3A7882}"/>
              </a:ext>
            </a:extLst>
          </p:cNvPr>
          <p:cNvSpPr/>
          <p:nvPr/>
        </p:nvSpPr>
        <p:spPr>
          <a:xfrm>
            <a:off x="3833161" y="2280491"/>
            <a:ext cx="290456" cy="2463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il: ned 14">
            <a:extLst>
              <a:ext uri="{FF2B5EF4-FFF2-40B4-BE49-F238E27FC236}">
                <a16:creationId xmlns:a16="http://schemas.microsoft.com/office/drawing/2014/main" id="{FF3D3D9C-9832-4199-907E-E13826420C9B}"/>
              </a:ext>
            </a:extLst>
          </p:cNvPr>
          <p:cNvSpPr/>
          <p:nvPr/>
        </p:nvSpPr>
        <p:spPr>
          <a:xfrm>
            <a:off x="4756127" y="2252381"/>
            <a:ext cx="290456" cy="24917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BFF511A3-341E-469F-A6FE-6140D1DC5AD1}"/>
              </a:ext>
            </a:extLst>
          </p:cNvPr>
          <p:cNvPicPr>
            <a:picLocks noChangeAspect="1"/>
          </p:cNvPicPr>
          <p:nvPr/>
        </p:nvPicPr>
        <p:blipFill>
          <a:blip r:embed="rId2"/>
          <a:stretch>
            <a:fillRect/>
          </a:stretch>
        </p:blipFill>
        <p:spPr>
          <a:xfrm>
            <a:off x="6818220" y="4081323"/>
            <a:ext cx="371888" cy="268247"/>
          </a:xfrm>
          <a:prstGeom prst="rect">
            <a:avLst/>
          </a:prstGeom>
        </p:spPr>
      </p:pic>
      <p:pic>
        <p:nvPicPr>
          <p:cNvPr id="2" name="Bilde 1">
            <a:extLst>
              <a:ext uri="{FF2B5EF4-FFF2-40B4-BE49-F238E27FC236}">
                <a16:creationId xmlns:a16="http://schemas.microsoft.com/office/drawing/2014/main" id="{3417CC8B-6367-B2AB-6A82-8D7523FB5B64}"/>
              </a:ext>
            </a:extLst>
          </p:cNvPr>
          <p:cNvPicPr>
            <a:picLocks noChangeAspect="1"/>
          </p:cNvPicPr>
          <p:nvPr/>
        </p:nvPicPr>
        <p:blipFill>
          <a:blip r:embed="rId3"/>
          <a:stretch>
            <a:fillRect/>
          </a:stretch>
        </p:blipFill>
        <p:spPr>
          <a:xfrm>
            <a:off x="5889082" y="1445170"/>
            <a:ext cx="347502" cy="3298951"/>
          </a:xfrm>
          <a:prstGeom prst="rect">
            <a:avLst/>
          </a:prstGeom>
        </p:spPr>
      </p:pic>
    </p:spTree>
    <p:extLst>
      <p:ext uri="{BB962C8B-B14F-4D97-AF65-F5344CB8AC3E}">
        <p14:creationId xmlns:p14="http://schemas.microsoft.com/office/powerpoint/2010/main" val="92915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Et bilde som inneholder plante, grønn, utendørs, brokkoli&#10;&#10;Automatisk generert beskrivelse">
            <a:extLst>
              <a:ext uri="{FF2B5EF4-FFF2-40B4-BE49-F238E27FC236}">
                <a16:creationId xmlns:a16="http://schemas.microsoft.com/office/drawing/2014/main" id="{040405EC-2479-4E41-A47C-554A7196E0F5}"/>
              </a:ext>
            </a:extLst>
          </p:cNvPr>
          <p:cNvPicPr>
            <a:picLocks noGrp="1" noChangeAspect="1"/>
          </p:cNvPicPr>
          <p:nvPr>
            <p:ph type="pic" sz="quarter" idx="10"/>
          </p:nvPr>
        </p:nvPicPr>
        <p:blipFill>
          <a:blip r:embed="rId2"/>
          <a:srcRect l="9432" r="9432"/>
          <a:stretch>
            <a:fillRect/>
          </a:stretch>
        </p:blipFill>
        <p:spPr/>
      </p:pic>
      <p:sp>
        <p:nvSpPr>
          <p:cNvPr id="4" name="Undertittel 3">
            <a:extLst>
              <a:ext uri="{FF2B5EF4-FFF2-40B4-BE49-F238E27FC236}">
                <a16:creationId xmlns:a16="http://schemas.microsoft.com/office/drawing/2014/main" id="{316A0273-996D-4501-B1CC-1666121E31D7}"/>
              </a:ext>
            </a:extLst>
          </p:cNvPr>
          <p:cNvSpPr>
            <a:spLocks noGrp="1"/>
          </p:cNvSpPr>
          <p:nvPr>
            <p:ph type="subTitle" idx="1"/>
          </p:nvPr>
        </p:nvSpPr>
        <p:spPr>
          <a:xfrm>
            <a:off x="551777" y="5335793"/>
            <a:ext cx="6668845" cy="4152452"/>
          </a:xfrm>
        </p:spPr>
        <p:txBody>
          <a:bodyPr>
            <a:normAutofit fontScale="92500"/>
          </a:bodyPr>
          <a:lstStyle/>
          <a:p>
            <a:r>
              <a:rPr lang="nb-NO" dirty="0"/>
              <a:t>Dagsrytmen på persille</a:t>
            </a:r>
          </a:p>
          <a:p>
            <a:endParaRPr lang="nb-NO" dirty="0"/>
          </a:p>
          <a:p>
            <a:pPr algn="l"/>
            <a:r>
              <a:rPr lang="nb-NO" dirty="0"/>
              <a:t>07.15 Barnehagen åpner – rolig lek</a:t>
            </a:r>
          </a:p>
          <a:p>
            <a:pPr algn="l"/>
            <a:r>
              <a:rPr lang="nb-NO" dirty="0"/>
              <a:t>08.00 – 08.30 Vi spiser frokost</a:t>
            </a:r>
          </a:p>
          <a:p>
            <a:pPr algn="l"/>
            <a:r>
              <a:rPr lang="nb-NO" dirty="0"/>
              <a:t>08.30 Lek</a:t>
            </a:r>
          </a:p>
          <a:p>
            <a:pPr algn="l"/>
            <a:r>
              <a:rPr lang="nb-NO" dirty="0"/>
              <a:t>09.00 </a:t>
            </a:r>
            <a:r>
              <a:rPr lang="nb-NO" sz="1800" dirty="0"/>
              <a:t>Vi gjør klar til dagens aktivitet, ryddetid og påkledning</a:t>
            </a:r>
          </a:p>
          <a:p>
            <a:pPr algn="l"/>
            <a:r>
              <a:rPr lang="nb-NO" dirty="0"/>
              <a:t>09.30 Tur/ grupper/ utelek/ prosjekt/ miljøarbeid</a:t>
            </a:r>
          </a:p>
          <a:p>
            <a:pPr algn="l"/>
            <a:r>
              <a:rPr lang="nb-NO" dirty="0"/>
              <a:t>11.00 Lunsj</a:t>
            </a:r>
          </a:p>
          <a:p>
            <a:pPr algn="l"/>
            <a:r>
              <a:rPr lang="nb-NO" dirty="0"/>
              <a:t>11.30 Utelek</a:t>
            </a:r>
          </a:p>
          <a:p>
            <a:pPr algn="l"/>
            <a:r>
              <a:rPr lang="nb-NO" dirty="0"/>
              <a:t>14.00 Fruktmåltid</a:t>
            </a:r>
          </a:p>
          <a:p>
            <a:pPr algn="l"/>
            <a:r>
              <a:rPr lang="nb-NO" dirty="0"/>
              <a:t>14.30 Ute/ </a:t>
            </a:r>
            <a:r>
              <a:rPr lang="nb-NO" dirty="0" err="1"/>
              <a:t>innelek</a:t>
            </a:r>
            <a:endParaRPr lang="nb-NO" dirty="0"/>
          </a:p>
          <a:p>
            <a:pPr algn="l"/>
            <a:endParaRPr lang="nb-NO" dirty="0"/>
          </a:p>
          <a:p>
            <a:endParaRPr lang="nb-NO" dirty="0"/>
          </a:p>
        </p:txBody>
      </p:sp>
    </p:spTree>
    <p:extLst>
      <p:ext uri="{BB962C8B-B14F-4D97-AF65-F5344CB8AC3E}">
        <p14:creationId xmlns:p14="http://schemas.microsoft.com/office/powerpoint/2010/main" val="74947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88B2F06-371F-45F9-877C-469445E45E8A}"/>
              </a:ext>
            </a:extLst>
          </p:cNvPr>
          <p:cNvSpPr>
            <a:spLocks noGrp="1"/>
          </p:cNvSpPr>
          <p:nvPr>
            <p:ph type="ctrTitle"/>
          </p:nvPr>
        </p:nvSpPr>
        <p:spPr>
          <a:xfrm>
            <a:off x="533400" y="4867275"/>
            <a:ext cx="6705600" cy="1853565"/>
          </a:xfrm>
        </p:spPr>
        <p:txBody>
          <a:bodyPr/>
          <a:lstStyle/>
          <a:p>
            <a:r>
              <a:rPr lang="nb-NO" sz="2000" b="0" dirty="0">
                <a:latin typeface="Calibri" panose="020F0502020204030204" pitchFamily="34" charset="0"/>
                <a:cs typeface="Calibri" panose="020F0502020204030204" pitchFamily="34" charset="0"/>
              </a:rPr>
              <a:t>Vi fikk høre historien om Nøtteknekkeren og fikk høre den nydelige musikken. Vi snakket om det å være på konsert, om instrumenter og selv om det var en vanskelig historie var det en fin opplevelse på konserthuset!</a:t>
            </a:r>
          </a:p>
        </p:txBody>
      </p:sp>
      <p:sp>
        <p:nvSpPr>
          <p:cNvPr id="4" name="Undertittel 3">
            <a:extLst>
              <a:ext uri="{FF2B5EF4-FFF2-40B4-BE49-F238E27FC236}">
                <a16:creationId xmlns:a16="http://schemas.microsoft.com/office/drawing/2014/main" id="{093324FD-8043-4A64-8738-FE02A1C2D0B9}"/>
              </a:ext>
            </a:extLst>
          </p:cNvPr>
          <p:cNvSpPr>
            <a:spLocks noGrp="1"/>
          </p:cNvSpPr>
          <p:nvPr>
            <p:ph type="subTitle" idx="1"/>
          </p:nvPr>
        </p:nvSpPr>
        <p:spPr>
          <a:xfrm>
            <a:off x="533400" y="6587490"/>
            <a:ext cx="6705600" cy="2854004"/>
          </a:xfrm>
        </p:spPr>
        <p:txBody>
          <a:bodyPr>
            <a:noAutofit/>
          </a:bodyPr>
          <a:lstStyle/>
          <a:p>
            <a:pPr>
              <a:lnSpc>
                <a:spcPct val="100000"/>
              </a:lnSpc>
            </a:pPr>
            <a:endParaRPr lang="nb-NO" sz="1400" dirty="0">
              <a:latin typeface="Calibri" panose="020F0502020204030204" pitchFamily="34" charset="0"/>
              <a:cs typeface="Calibri" panose="020F0502020204030204" pitchFamily="34" charset="0"/>
            </a:endParaRPr>
          </a:p>
          <a:p>
            <a:pPr>
              <a:lnSpc>
                <a:spcPct val="100000"/>
              </a:lnSpc>
            </a:pPr>
            <a:r>
              <a:rPr lang="nb-NO" sz="1400" dirty="0">
                <a:latin typeface="Calibri" panose="020F0502020204030204" pitchFamily="34" charset="0"/>
                <a:cs typeface="Calibri" panose="020F0502020204030204" pitchFamily="34" charset="0"/>
              </a:rPr>
              <a:t>Det var spente og engasjerte barn som nøt klassisk musikk og vi og takker Stavanger symfoniorkester og personal for en flott opplevelse før jul.</a:t>
            </a:r>
          </a:p>
          <a:p>
            <a:pPr>
              <a:lnSpc>
                <a:spcPct val="100000"/>
              </a:lnSpc>
            </a:pPr>
            <a:endParaRPr lang="nb-NO" sz="1400" dirty="0">
              <a:latin typeface="Calibri" panose="020F0502020204030204" pitchFamily="34" charset="0"/>
              <a:cs typeface="Calibri" panose="020F0502020204030204" pitchFamily="34" charset="0"/>
            </a:endParaRPr>
          </a:p>
          <a:p>
            <a:pPr>
              <a:lnSpc>
                <a:spcPct val="100000"/>
              </a:lnSpc>
            </a:pPr>
            <a:r>
              <a:rPr lang="nb-NO" sz="1400" dirty="0">
                <a:latin typeface="Calibri" panose="020F0502020204030204" pitchFamily="34" charset="0"/>
                <a:cs typeface="Calibri" panose="020F0502020204030204" pitchFamily="34" charset="0"/>
              </a:rPr>
              <a:t>Nå i januar starter vi med mørkedag fredag 6. januar hvor vi skal ha om trafikksikkerhet, energisparing og alternativ energi. Vi fortsetter januar med å forberede markeringen av den samiske nasjonaldagen som er 6. februar.</a:t>
            </a:r>
          </a:p>
          <a:p>
            <a:pPr>
              <a:lnSpc>
                <a:spcPct val="100000"/>
              </a:lnSpc>
            </a:pPr>
            <a:endParaRPr lang="nb-NO" sz="1200" dirty="0">
              <a:latin typeface="Calibri" panose="020F0502020204030204" pitchFamily="34" charset="0"/>
              <a:cs typeface="Calibri" panose="020F0502020204030204" pitchFamily="34" charset="0"/>
            </a:endParaRPr>
          </a:p>
          <a:p>
            <a:pPr>
              <a:lnSpc>
                <a:spcPct val="100000"/>
              </a:lnSpc>
            </a:pPr>
            <a:endParaRPr lang="nb-NO" sz="1200" dirty="0">
              <a:solidFill>
                <a:schemeClr val="tx1"/>
              </a:solidFill>
              <a:latin typeface="Calibri" panose="020F0502020204030204" pitchFamily="34" charset="0"/>
              <a:cs typeface="Calibri" panose="020F0502020204030204" pitchFamily="34" charset="0"/>
            </a:endParaRPr>
          </a:p>
        </p:txBody>
      </p:sp>
      <p:pic>
        <p:nvPicPr>
          <p:cNvPr id="8" name="Plassholder for bilde 7">
            <a:extLst>
              <a:ext uri="{FF2B5EF4-FFF2-40B4-BE49-F238E27FC236}">
                <a16:creationId xmlns:a16="http://schemas.microsoft.com/office/drawing/2014/main" id="{0CF1B571-576C-7168-51F0-A3145E54932C}"/>
              </a:ext>
            </a:extLst>
          </p:cNvPr>
          <p:cNvPicPr>
            <a:picLocks noGrp="1" noChangeAspect="1"/>
          </p:cNvPicPr>
          <p:nvPr>
            <p:ph type="pic" sz="quarter" idx="10"/>
          </p:nvPr>
        </p:nvPicPr>
        <p:blipFill rotWithShape="1">
          <a:blip r:embed="rId2"/>
          <a:srcRect l="46256" r="46256"/>
          <a:stretch/>
        </p:blipFill>
        <p:spPr/>
      </p:pic>
      <p:pic>
        <p:nvPicPr>
          <p:cNvPr id="10" name="Bilde 9" descr="Et bilde som inneholder person&#10;&#10;Automatisk generert beskrivelse">
            <a:extLst>
              <a:ext uri="{FF2B5EF4-FFF2-40B4-BE49-F238E27FC236}">
                <a16:creationId xmlns:a16="http://schemas.microsoft.com/office/drawing/2014/main" id="{F62C6BE8-7B05-72D2-CC18-FA44267B6CA5}"/>
              </a:ext>
            </a:extLst>
          </p:cNvPr>
          <p:cNvPicPr>
            <a:picLocks noChangeAspect="1"/>
          </p:cNvPicPr>
          <p:nvPr/>
        </p:nvPicPr>
        <p:blipFill>
          <a:blip r:embed="rId3"/>
          <a:stretch>
            <a:fillRect/>
          </a:stretch>
        </p:blipFill>
        <p:spPr>
          <a:xfrm>
            <a:off x="321610" y="374284"/>
            <a:ext cx="7129179" cy="4010163"/>
          </a:xfrm>
          <a:prstGeom prst="rect">
            <a:avLst/>
          </a:prstGeom>
        </p:spPr>
      </p:pic>
    </p:spTree>
    <p:extLst>
      <p:ext uri="{BB962C8B-B14F-4D97-AF65-F5344CB8AC3E}">
        <p14:creationId xmlns:p14="http://schemas.microsoft.com/office/powerpoint/2010/main" val="3871597313"/>
      </p:ext>
    </p:extLst>
  </p:cSld>
  <p:clrMapOvr>
    <a:masterClrMapping/>
  </p:clrMapOvr>
</p:sld>
</file>

<file path=ppt/theme/theme1.xml><?xml version="1.0" encoding="utf-8"?>
<a:theme xmlns:a="http://schemas.openxmlformats.org/drawingml/2006/main" name="Atlas">
  <a:themeElements>
    <a:clrScheme name="Blå v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5E6E8B-FEB3-47D0-9A75-3A7DCD5CCE32}">
  <ds:schemaRefs>
    <ds:schemaRef ds:uri="http://schemas.microsoft.com/sharepoint/v3/contenttype/forms"/>
  </ds:schemaRefs>
</ds:datastoreItem>
</file>

<file path=customXml/itemProps2.xml><?xml version="1.0" encoding="utf-8"?>
<ds:datastoreItem xmlns:ds="http://schemas.openxmlformats.org/officeDocument/2006/customXml" ds:itemID="{38F7DB2A-620B-44CB-8C18-BFFD0CC812CF}">
  <ds:schemaRefs>
    <ds:schemaRef ds:uri="http://schemas.microsoft.com/office/infopath/2007/PartnerControls"/>
    <ds:schemaRef ds:uri="16c05727-aa75-4e4a-9b5f-8a80a1165891"/>
    <ds:schemaRef ds:uri="http://purl.org/dc/terms/"/>
    <ds:schemaRef ds:uri="http://schemas.microsoft.com/office/2006/documentManagement/types"/>
    <ds:schemaRef ds:uri="71af3243-3dd4-4a8d-8c0d-dd76da1f02a5"/>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7212A65-3456-48D2-939C-4E06F6ABB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Atlas</Template>
  <TotalTime>0</TotalTime>
  <Words>614</Words>
  <Application>Microsoft Office PowerPoint</Application>
  <PresentationFormat>Egendefinert</PresentationFormat>
  <Paragraphs>77</Paragraphs>
  <Slides>4</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vt:i4>
      </vt:variant>
    </vt:vector>
  </HeadingPairs>
  <TitlesOfParts>
    <vt:vector size="9" baseType="lpstr">
      <vt:lpstr>Calibri</vt:lpstr>
      <vt:lpstr>Calibri Light</vt:lpstr>
      <vt:lpstr>Rockwell</vt:lpstr>
      <vt:lpstr>Wingdings</vt:lpstr>
      <vt:lpstr>Atlas</vt:lpstr>
      <vt:lpstr>Periodeplan for persille – januar 2024</vt:lpstr>
      <vt:lpstr>PowerPoint-presentasjon</vt:lpstr>
      <vt:lpstr>PowerPoint-presentasjon</vt:lpstr>
      <vt:lpstr>Vi fikk høre historien om Nøtteknekkeren og fikk høre den nydelige musikken. Vi snakket om det å være på konsert, om instrumenter og selv om det var en vanskelig historie var det en fin opplevelse på konserthuset!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2020-08-30T07:48:59Z</dcterms:created>
  <dcterms:modified xsi:type="dcterms:W3CDTF">2024-01-01T17:57:48Z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