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2" r:id="rId4"/>
  </p:sldMasterIdLst>
  <p:notesMasterIdLst>
    <p:notesMasterId r:id="rId11"/>
  </p:notesMasterIdLst>
  <p:handoutMasterIdLst>
    <p:handoutMasterId r:id="rId12"/>
  </p:handoutMasterIdLst>
  <p:sldIdLst>
    <p:sldId id="272" r:id="rId5"/>
    <p:sldId id="273" r:id="rId6"/>
    <p:sldId id="278" r:id="rId7"/>
    <p:sldId id="279" r:id="rId8"/>
    <p:sldId id="277" r:id="rId9"/>
    <p:sldId id="276" r:id="rId10"/>
  </p:sldIdLst>
  <p:sldSz cx="7772400" cy="100584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BCC7"/>
    <a:srgbClr val="ADD0AF"/>
    <a:srgbClr val="F2DD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206" autoAdjust="0"/>
  </p:normalViewPr>
  <p:slideViewPr>
    <p:cSldViewPr snapToGrid="0" showGuides="1">
      <p:cViewPr>
        <p:scale>
          <a:sx n="100" d="100"/>
          <a:sy n="100" d="100"/>
        </p:scale>
        <p:origin x="0" y="-37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2205"/>
    </p:cViewPr>
  </p:sorterViewPr>
  <p:notesViewPr>
    <p:cSldViewPr snapToGrid="0">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overskrift 1">
            <a:extLst>
              <a:ext uri="{FF2B5EF4-FFF2-40B4-BE49-F238E27FC236}">
                <a16:creationId xmlns:a16="http://schemas.microsoft.com/office/drawing/2014/main" id="{155CDE60-E95F-4909-A156-72E2BC6F0F53}"/>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nb-NO"/>
          </a:p>
        </p:txBody>
      </p:sp>
      <p:sp>
        <p:nvSpPr>
          <p:cNvPr id="3" name="Plassholder for dato 2">
            <a:extLst>
              <a:ext uri="{FF2B5EF4-FFF2-40B4-BE49-F238E27FC236}">
                <a16:creationId xmlns:a16="http://schemas.microsoft.com/office/drawing/2014/main" id="{1CC16F1C-7725-4C4D-9575-6B2B9027219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pPr rtl="0"/>
            <a:fld id="{8AF6D496-D8B9-4077-A295-CAF696F3E529}" type="datetime1">
              <a:rPr lang="nb-NO" smtClean="0"/>
              <a:t>01.12.2022</a:t>
            </a:fld>
            <a:endParaRPr lang="nb-NO"/>
          </a:p>
        </p:txBody>
      </p:sp>
      <p:sp>
        <p:nvSpPr>
          <p:cNvPr id="4" name="Plassholder for bunntekst 3">
            <a:extLst>
              <a:ext uri="{FF2B5EF4-FFF2-40B4-BE49-F238E27FC236}">
                <a16:creationId xmlns:a16="http://schemas.microsoft.com/office/drawing/2014/main" id="{0EEE2C83-2A2B-4870-B432-032AD2C9CC98}"/>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nb-NO"/>
          </a:p>
        </p:txBody>
      </p:sp>
      <p:sp>
        <p:nvSpPr>
          <p:cNvPr id="5" name="Plassholder for lysbildenummer 4">
            <a:extLst>
              <a:ext uri="{FF2B5EF4-FFF2-40B4-BE49-F238E27FC236}">
                <a16:creationId xmlns:a16="http://schemas.microsoft.com/office/drawing/2014/main" id="{D048F310-2CF3-424C-B31A-C212CC43D69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D2FB8216-D1CD-4218-A6D3-1C9E8038CB4D}" type="slidenum">
              <a:rPr lang="nb-NO" smtClean="0"/>
              <a:t>‹#›</a:t>
            </a:fld>
            <a:endParaRPr lang="nb-NO"/>
          </a:p>
        </p:txBody>
      </p:sp>
    </p:spTree>
    <p:extLst>
      <p:ext uri="{BB962C8B-B14F-4D97-AF65-F5344CB8AC3E}">
        <p14:creationId xmlns:p14="http://schemas.microsoft.com/office/powerpoint/2010/main" val="200332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nb-NO" dirty="0"/>
          </a:p>
        </p:txBody>
      </p:sp>
      <p:sp>
        <p:nvSpPr>
          <p:cNvPr id="3" name="Plassholder for dato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pPr rtl="0"/>
            <a:fld id="{E6E52E8E-91E2-4916-AD24-79027FDA5B01}" type="datetime1">
              <a:rPr lang="nb-NO" smtClean="0"/>
              <a:t>01.12.2022</a:t>
            </a:fld>
            <a:endParaRPr lang="nb-NO" dirty="0"/>
          </a:p>
        </p:txBody>
      </p:sp>
      <p:sp>
        <p:nvSpPr>
          <p:cNvPr id="4" name="Plassholder for lysbilde 3"/>
          <p:cNvSpPr>
            <a:spLocks noGrp="1" noRot="1" noChangeAspect="1"/>
          </p:cNvSpPr>
          <p:nvPr>
            <p:ph type="sldImg" idx="2"/>
          </p:nvPr>
        </p:nvSpPr>
        <p:spPr>
          <a:xfrm>
            <a:off x="2082800" y="1233488"/>
            <a:ext cx="2570163" cy="3328987"/>
          </a:xfrm>
          <a:prstGeom prst="rect">
            <a:avLst/>
          </a:prstGeom>
          <a:noFill/>
          <a:ln w="12700">
            <a:solidFill>
              <a:prstClr val="black"/>
            </a:solidFill>
          </a:ln>
        </p:spPr>
        <p:txBody>
          <a:bodyPr vert="horz" lIns="91440" tIns="45720" rIns="91440" bIns="45720" rtlCol="0" anchor="ctr"/>
          <a:lstStyle/>
          <a:p>
            <a:pPr rtl="0"/>
            <a:endParaRPr lang="nb-NO" dirty="0"/>
          </a:p>
        </p:txBody>
      </p:sp>
      <p:sp>
        <p:nvSpPr>
          <p:cNvPr id="5" name="Plassholder for nota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rtl="0"/>
            <a:r>
              <a:rPr lang="nb-NO" noProof="0" dirty="0"/>
              <a:t>Klikk for å redigere tekststiler</a:t>
            </a:r>
          </a:p>
          <a:p>
            <a:pPr lvl="1" rtl="0"/>
            <a:r>
              <a:rPr lang="nb-NO"/>
              <a:t>Andre nivå</a:t>
            </a:r>
          </a:p>
          <a:p>
            <a:pPr lvl="2" rtl="0"/>
            <a:r>
              <a:rPr lang="nb-NO"/>
              <a:t>Tredje nivå</a:t>
            </a:r>
          </a:p>
          <a:p>
            <a:pPr lvl="3" rtl="0"/>
            <a:r>
              <a:rPr lang="nb-NO"/>
              <a:t>Fjerde nivå</a:t>
            </a:r>
          </a:p>
          <a:p>
            <a:pPr lvl="4" rtl="0"/>
            <a:r>
              <a:rPr lang="nb-NO"/>
              <a:t>Femte nivå</a:t>
            </a:r>
            <a:endParaRPr lang="nb-NO" dirty="0"/>
          </a:p>
        </p:txBody>
      </p:sp>
      <p:sp>
        <p:nvSpPr>
          <p:cNvPr id="6" name="Plassholder for bunntekst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nb-NO" dirty="0"/>
          </a:p>
        </p:txBody>
      </p:sp>
      <p:sp>
        <p:nvSpPr>
          <p:cNvPr id="7" name="Plassholder for lysbildenumm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9AE94FEF-7CD6-44E4-9123-D40C136902E2}" type="slidenum">
              <a:rPr lang="nb-NO" smtClean="0"/>
              <a:t>‹#›</a:t>
            </a:fld>
            <a:endParaRPr lang="nb-NO" dirty="0"/>
          </a:p>
        </p:txBody>
      </p:sp>
    </p:spTree>
    <p:extLst>
      <p:ext uri="{BB962C8B-B14F-4D97-AF65-F5344CB8AC3E}">
        <p14:creationId xmlns:p14="http://schemas.microsoft.com/office/powerpoint/2010/main" val="29143832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rtlCol="0"/>
          <a:lstStyle/>
          <a:p>
            <a:pPr rtl="0"/>
            <a:endParaRPr lang="nb-NO"/>
          </a:p>
        </p:txBody>
      </p:sp>
      <p:sp>
        <p:nvSpPr>
          <p:cNvPr id="4" name="Plassholder for lysbildenummer 3"/>
          <p:cNvSpPr>
            <a:spLocks noGrp="1"/>
          </p:cNvSpPr>
          <p:nvPr>
            <p:ph type="sldNum" sz="quarter" idx="5"/>
          </p:nvPr>
        </p:nvSpPr>
        <p:spPr/>
        <p:txBody>
          <a:bodyPr rtlCol="0"/>
          <a:lstStyle/>
          <a:p>
            <a:pPr rtl="0"/>
            <a:fld id="{9AE94FEF-7CD6-44E4-9123-D40C136902E2}" type="slidenum">
              <a:rPr lang="nb-NO" smtClean="0"/>
              <a:t>1</a:t>
            </a:fld>
            <a:endParaRPr lang="nb-NO"/>
          </a:p>
        </p:txBody>
      </p:sp>
    </p:spTree>
    <p:extLst>
      <p:ext uri="{BB962C8B-B14F-4D97-AF65-F5344CB8AC3E}">
        <p14:creationId xmlns:p14="http://schemas.microsoft.com/office/powerpoint/2010/main" val="275964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8121889" cy="10051416"/>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090647" y="1713549"/>
            <a:ext cx="5598205" cy="6655463"/>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155228" y="3014408"/>
            <a:ext cx="5464178" cy="2655599"/>
          </a:xfrm>
        </p:spPr>
        <p:txBody>
          <a:bodyPr bIns="0" anchor="b">
            <a:normAutofit/>
          </a:bodyPr>
          <a:lstStyle>
            <a:lvl1pPr algn="ctr">
              <a:lnSpc>
                <a:spcPct val="80000"/>
              </a:lnSpc>
              <a:defRPr sz="4080" spc="-96">
                <a:solidFill>
                  <a:srgbClr val="FFFEFF"/>
                </a:solidFill>
              </a:defRPr>
            </a:lvl1pPr>
          </a:lstStyle>
          <a:p>
            <a:r>
              <a:rPr lang="nb-NO"/>
              <a:t>Klikk for å redigere tittelstil</a:t>
            </a:r>
            <a:endParaRPr lang="en-US" dirty="0"/>
          </a:p>
        </p:txBody>
      </p:sp>
      <p:sp>
        <p:nvSpPr>
          <p:cNvPr id="3" name="Subtitle 2"/>
          <p:cNvSpPr>
            <a:spLocks noGrp="1"/>
          </p:cNvSpPr>
          <p:nvPr>
            <p:ph type="subTitle" idx="1"/>
          </p:nvPr>
        </p:nvSpPr>
        <p:spPr>
          <a:xfrm>
            <a:off x="1155228" y="5780855"/>
            <a:ext cx="5464178" cy="1956709"/>
          </a:xfrm>
        </p:spPr>
        <p:txBody>
          <a:bodyPr tIns="0">
            <a:normAutofit/>
          </a:bodyPr>
          <a:lstStyle>
            <a:lvl1pPr marL="0" indent="0" algn="ctr">
              <a:lnSpc>
                <a:spcPct val="100000"/>
              </a:lnSpc>
              <a:buNone/>
              <a:defRPr sz="1530" b="0">
                <a:solidFill>
                  <a:srgbClr val="FFFEFF"/>
                </a:solidFill>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nb-NO"/>
              <a:t>Klikk for å redigere undertittelstil i malen</a:t>
            </a:r>
            <a:endParaRPr lang="en-US" dirty="0"/>
          </a:p>
        </p:txBody>
      </p:sp>
      <p:sp>
        <p:nvSpPr>
          <p:cNvPr id="4" name="Date Placeholder 3"/>
          <p:cNvSpPr>
            <a:spLocks noGrp="1"/>
          </p:cNvSpPr>
          <p:nvPr>
            <p:ph type="dt" sz="half" idx="10"/>
          </p:nvPr>
        </p:nvSpPr>
        <p:spPr>
          <a:xfrm>
            <a:off x="544068" y="469392"/>
            <a:ext cx="2331720" cy="469392"/>
          </a:xfrm>
        </p:spPr>
        <p:txBody>
          <a:bodyPr vert="horz" lIns="91440" tIns="45720" rIns="91440" bIns="45720" rtlCol="0" anchor="ctr"/>
          <a:lstStyle>
            <a:lvl1pPr>
              <a:defRPr lang="en-US"/>
            </a:lvl1pPr>
          </a:lstStyle>
          <a:p>
            <a:fld id="{48A87A34-81AB-432B-8DAE-1953F412C126}" type="datetimeFigureOut">
              <a:rPr lang="en-US" smtClean="0"/>
              <a:pPr/>
              <a:t>12/1/2022</a:t>
            </a:fld>
            <a:endParaRPr lang="en-US" dirty="0"/>
          </a:p>
        </p:txBody>
      </p:sp>
      <p:sp>
        <p:nvSpPr>
          <p:cNvPr id="5" name="Footer Placeholder 4"/>
          <p:cNvSpPr>
            <a:spLocks noGrp="1"/>
          </p:cNvSpPr>
          <p:nvPr>
            <p:ph type="ftr" sz="quarter" idx="11"/>
          </p:nvPr>
        </p:nvSpPr>
        <p:spPr>
          <a:xfrm>
            <a:off x="544068" y="9133027"/>
            <a:ext cx="6676492" cy="469392"/>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08371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grpSp>
        <p:nvGrpSpPr>
          <p:cNvPr id="85" name="Group 84"/>
          <p:cNvGrpSpPr/>
          <p:nvPr/>
        </p:nvGrpSpPr>
        <p:grpSpPr>
          <a:xfrm>
            <a:off x="-243292" y="1"/>
            <a:ext cx="8008495" cy="100584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544068" y="2492731"/>
            <a:ext cx="2793569" cy="508995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5218" y="3446558"/>
            <a:ext cx="2646743" cy="3626735"/>
          </a:xfrm>
        </p:spPr>
        <p:txBody>
          <a:bodyPr/>
          <a:lstStyle>
            <a:lvl1pPr>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3753333" y="1165588"/>
            <a:ext cx="3481297" cy="771039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031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grpSp>
        <p:nvGrpSpPr>
          <p:cNvPr id="51" name="Group 50"/>
          <p:cNvGrpSpPr/>
          <p:nvPr/>
        </p:nvGrpSpPr>
        <p:grpSpPr>
          <a:xfrm flipH="1">
            <a:off x="1" y="1"/>
            <a:ext cx="8008495" cy="100584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4443914" y="2492731"/>
            <a:ext cx="2793569" cy="508995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4516568" y="3446556"/>
            <a:ext cx="2645240" cy="3615261"/>
          </a:xfrm>
        </p:spPr>
        <p:txBody>
          <a:bodyPr vert="eaVert"/>
          <a:lstStyle>
            <a:lvl1pPr algn="l">
              <a:lnSpc>
                <a:spcPct val="80000"/>
              </a:lnSpc>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546770" y="1177452"/>
            <a:ext cx="3500547" cy="770704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5" name="Footer Placeholder 4"/>
          <p:cNvSpPr>
            <a:spLocks noGrp="1"/>
          </p:cNvSpPr>
          <p:nvPr>
            <p:ph type="ftr" sz="quarter" idx="11"/>
          </p:nvPr>
        </p:nvSpPr>
        <p:spPr>
          <a:xfrm>
            <a:off x="544068" y="9133027"/>
            <a:ext cx="6676492" cy="469392"/>
          </a:xfrm>
        </p:spPr>
        <p:txBody>
          <a:body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8616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tellysbilde">
    <p:bg>
      <p:bgPr>
        <a:solidFill>
          <a:schemeClr val="accent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E258F9B5-B148-4877-BE11-91F08168C01F}"/>
              </a:ext>
            </a:extLst>
          </p:cNvPr>
          <p:cNvSpPr>
            <a:spLocks noGrp="1"/>
          </p:cNvSpPr>
          <p:nvPr>
            <p:ph type="pic" sz="quarter" idx="10" hasCustomPrompt="1"/>
          </p:nvPr>
        </p:nvSpPr>
        <p:spPr>
          <a:xfrm>
            <a:off x="0" y="1"/>
            <a:ext cx="7772400" cy="5029200"/>
          </a:xfrm>
          <a:solidFill>
            <a:schemeClr val="accent1"/>
          </a:solidFill>
        </p:spPr>
        <p:txBody>
          <a:bodyPr rtlCol="0">
            <a:normAutofit/>
          </a:bodyPr>
          <a:lstStyle>
            <a:lvl1pPr>
              <a:defRPr sz="2000"/>
            </a:lvl1pPr>
          </a:lstStyle>
          <a:p>
            <a:pPr rtl="0"/>
            <a:r>
              <a:rPr lang="nb-NO" noProof="0"/>
              <a:t>Legg til bilde</a:t>
            </a:r>
          </a:p>
        </p:txBody>
      </p:sp>
      <p:sp>
        <p:nvSpPr>
          <p:cNvPr id="2" name="Tittel 1">
            <a:extLst>
              <a:ext uri="{FF2B5EF4-FFF2-40B4-BE49-F238E27FC236}">
                <a16:creationId xmlns:a16="http://schemas.microsoft.com/office/drawing/2014/main" id="{302BA62F-C25E-44A7-A531-61581F21D4E8}"/>
              </a:ext>
            </a:extLst>
          </p:cNvPr>
          <p:cNvSpPr>
            <a:spLocks noGrp="1"/>
          </p:cNvSpPr>
          <p:nvPr>
            <p:ph type="ctrTitle" hasCustomPrompt="1"/>
          </p:nvPr>
        </p:nvSpPr>
        <p:spPr>
          <a:xfrm>
            <a:off x="533400" y="5458968"/>
            <a:ext cx="6705600" cy="1261872"/>
          </a:xfrm>
        </p:spPr>
        <p:txBody>
          <a:bodyPr rtlCol="0" anchor="b">
            <a:noAutofit/>
          </a:bodyPr>
          <a:lstStyle>
            <a:lvl1pPr algn="ctr">
              <a:defRPr sz="8800" b="1" i="0">
                <a:solidFill>
                  <a:schemeClr val="bg1"/>
                </a:solidFill>
                <a:latin typeface="+mj-lt"/>
              </a:defRPr>
            </a:lvl1pPr>
          </a:lstStyle>
          <a:p>
            <a:pPr rtl="0"/>
            <a:r>
              <a:rPr lang="nb-NO" noProof="0"/>
              <a:t>Klikk for å legge til tittel</a:t>
            </a:r>
          </a:p>
        </p:txBody>
      </p:sp>
      <p:sp>
        <p:nvSpPr>
          <p:cNvPr id="3" name="Undertittel 2">
            <a:extLst>
              <a:ext uri="{FF2B5EF4-FFF2-40B4-BE49-F238E27FC236}">
                <a16:creationId xmlns:a16="http://schemas.microsoft.com/office/drawing/2014/main" id="{94339032-B0DB-424E-A4B9-8F18CB82539D}"/>
              </a:ext>
            </a:extLst>
          </p:cNvPr>
          <p:cNvSpPr>
            <a:spLocks noGrp="1"/>
          </p:cNvSpPr>
          <p:nvPr>
            <p:ph type="subTitle" idx="1" hasCustomPrompt="1"/>
          </p:nvPr>
        </p:nvSpPr>
        <p:spPr>
          <a:xfrm>
            <a:off x="533400" y="6784848"/>
            <a:ext cx="6705600" cy="1527048"/>
          </a:xfrm>
        </p:spPr>
        <p:txBody>
          <a:bodyPr rtlCol="0">
            <a:normAutofit/>
          </a:bodyPr>
          <a:lstStyle>
            <a:lvl1pPr marL="0" indent="0" algn="ctr">
              <a:lnSpc>
                <a:spcPts val="28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b-NO" noProof="0"/>
              <a:t>Klikk for å legge til tekst</a:t>
            </a:r>
          </a:p>
        </p:txBody>
      </p:sp>
      <p:sp>
        <p:nvSpPr>
          <p:cNvPr id="10" name="Plassholder for tekst 9">
            <a:extLst>
              <a:ext uri="{FF2B5EF4-FFF2-40B4-BE49-F238E27FC236}">
                <a16:creationId xmlns:a16="http://schemas.microsoft.com/office/drawing/2014/main" id="{54546D20-E4BF-4968-86B7-6049ADCDF716}"/>
              </a:ext>
            </a:extLst>
          </p:cNvPr>
          <p:cNvSpPr>
            <a:spLocks noGrp="1"/>
          </p:cNvSpPr>
          <p:nvPr>
            <p:ph type="body" sz="quarter" idx="11" hasCustomPrompt="1"/>
          </p:nvPr>
        </p:nvSpPr>
        <p:spPr>
          <a:xfrm>
            <a:off x="2148840" y="8604504"/>
            <a:ext cx="3474720" cy="402336"/>
          </a:xfrm>
        </p:spPr>
        <p:txBody>
          <a:bodyPr rtlCol="0">
            <a:normAutofit/>
          </a:bodyPr>
          <a:lstStyle>
            <a:lvl1pPr marL="0" indent="0" algn="ct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b-NO" noProof="0"/>
              <a:t>Klikk for å legge til tekst</a:t>
            </a:r>
          </a:p>
        </p:txBody>
      </p:sp>
      <p:sp>
        <p:nvSpPr>
          <p:cNvPr id="11" name="Plassholder for tekst 9">
            <a:extLst>
              <a:ext uri="{FF2B5EF4-FFF2-40B4-BE49-F238E27FC236}">
                <a16:creationId xmlns:a16="http://schemas.microsoft.com/office/drawing/2014/main" id="{C07373AA-FD05-4AC0-9533-661934D7FE34}"/>
              </a:ext>
            </a:extLst>
          </p:cNvPr>
          <p:cNvSpPr>
            <a:spLocks noGrp="1"/>
          </p:cNvSpPr>
          <p:nvPr>
            <p:ph type="body" sz="quarter" idx="12" hasCustomPrompt="1"/>
          </p:nvPr>
        </p:nvSpPr>
        <p:spPr>
          <a:xfrm>
            <a:off x="533400" y="9299448"/>
            <a:ext cx="6705600" cy="338328"/>
          </a:xfrm>
        </p:spPr>
        <p:txBody>
          <a:bodyPr rtlCol="0">
            <a:normAutofit/>
          </a:bodyPr>
          <a:lstStyle>
            <a:lvl1pPr marL="0" indent="0" algn="ctr">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b-NO" noProof="0"/>
              <a:t>Klikk for å legge til tekst</a:t>
            </a:r>
          </a:p>
        </p:txBody>
      </p:sp>
    </p:spTree>
    <p:extLst>
      <p:ext uri="{BB962C8B-B14F-4D97-AF65-F5344CB8AC3E}">
        <p14:creationId xmlns:p14="http://schemas.microsoft.com/office/powerpoint/2010/main" val="3401112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AC597D6E-AB07-4848-92C4-AD5EA22B0DA7}"/>
              </a:ext>
            </a:extLst>
          </p:cNvPr>
          <p:cNvSpPr>
            <a:spLocks noGrp="1"/>
          </p:cNvSpPr>
          <p:nvPr>
            <p:ph type="pic" sz="quarter" idx="10" hasCustomPrompt="1"/>
          </p:nvPr>
        </p:nvSpPr>
        <p:spPr>
          <a:xfrm>
            <a:off x="0" y="0"/>
            <a:ext cx="7772400" cy="10058400"/>
          </a:xfrm>
          <a:solidFill>
            <a:schemeClr val="accent6"/>
          </a:solidFill>
        </p:spPr>
        <p:txBody>
          <a:bodyPr rtlCol="0">
            <a:normAutofit/>
          </a:bodyPr>
          <a:lstStyle>
            <a:lvl1pPr>
              <a:defRPr sz="2000"/>
            </a:lvl1pPr>
          </a:lstStyle>
          <a:p>
            <a:pPr rtl="0"/>
            <a:r>
              <a:rPr lang="nb-NO" noProof="0"/>
              <a:t>Legg til bilde</a:t>
            </a:r>
          </a:p>
        </p:txBody>
      </p:sp>
      <p:sp>
        <p:nvSpPr>
          <p:cNvPr id="2" name="Tittel 1"/>
          <p:cNvSpPr>
            <a:spLocks noGrp="1"/>
          </p:cNvSpPr>
          <p:nvPr>
            <p:ph type="ctrTitle" hasCustomPrompt="1"/>
          </p:nvPr>
        </p:nvSpPr>
        <p:spPr>
          <a:xfrm>
            <a:off x="457200" y="2468880"/>
            <a:ext cx="6858000" cy="1325880"/>
          </a:xfrm>
        </p:spPr>
        <p:txBody>
          <a:bodyPr rtlCol="0" anchor="b">
            <a:noAutofit/>
          </a:bodyPr>
          <a:lstStyle>
            <a:lvl1pPr algn="ctr">
              <a:defRPr sz="8800" b="1">
                <a:solidFill>
                  <a:schemeClr val="bg1"/>
                </a:solidFill>
              </a:defRPr>
            </a:lvl1pPr>
          </a:lstStyle>
          <a:p>
            <a:pPr rtl="0"/>
            <a:r>
              <a:rPr lang="nb-NO" noProof="0"/>
              <a:t>Klikk for å legge til tittel</a:t>
            </a:r>
          </a:p>
        </p:txBody>
      </p:sp>
      <p:sp>
        <p:nvSpPr>
          <p:cNvPr id="3" name="Undertittel 2"/>
          <p:cNvSpPr>
            <a:spLocks noGrp="1"/>
          </p:cNvSpPr>
          <p:nvPr>
            <p:ph type="subTitle" idx="1" hasCustomPrompt="1"/>
          </p:nvPr>
        </p:nvSpPr>
        <p:spPr>
          <a:xfrm>
            <a:off x="2130552" y="5907024"/>
            <a:ext cx="3502152" cy="365760"/>
          </a:xfrm>
        </p:spPr>
        <p:txBody>
          <a:bodyPr rtlCol="0">
            <a:normAutofit/>
          </a:bodyPr>
          <a:lstStyle>
            <a:lvl1pPr marL="0" indent="0" algn="ctr">
              <a:buNone/>
              <a:defRPr sz="2000">
                <a:solidFill>
                  <a:schemeClr val="bg1"/>
                </a:solidFill>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nb-NO" noProof="0"/>
              <a:t>Klikk for å legge til tekst</a:t>
            </a:r>
          </a:p>
        </p:txBody>
      </p:sp>
      <p:sp>
        <p:nvSpPr>
          <p:cNvPr id="5" name="Plassholder for tekst 4">
            <a:extLst>
              <a:ext uri="{FF2B5EF4-FFF2-40B4-BE49-F238E27FC236}">
                <a16:creationId xmlns:a16="http://schemas.microsoft.com/office/drawing/2014/main" id="{A241FA91-13AC-4591-A66E-07DC8A842CC3}"/>
              </a:ext>
            </a:extLst>
          </p:cNvPr>
          <p:cNvSpPr>
            <a:spLocks noGrp="1"/>
          </p:cNvSpPr>
          <p:nvPr>
            <p:ph type="body" sz="quarter" idx="11" hasCustomPrompt="1"/>
          </p:nvPr>
        </p:nvSpPr>
        <p:spPr>
          <a:xfrm>
            <a:off x="1179576" y="3867912"/>
            <a:ext cx="5413248" cy="1682496"/>
          </a:xfrm>
        </p:spPr>
        <p:txBody>
          <a:bodyPr rtlCol="0">
            <a:normAutofit/>
          </a:bodyPr>
          <a:lstStyle>
            <a:lvl1pPr algn="ctr">
              <a:lnSpc>
                <a:spcPts val="2500"/>
              </a:lnSpc>
              <a:spcBef>
                <a:spcPts val="0"/>
              </a:spcBef>
              <a:defRPr sz="2000">
                <a:solidFill>
                  <a:schemeClr val="bg1"/>
                </a:solidFill>
              </a:defRPr>
            </a:lvl1pPr>
          </a:lstStyle>
          <a:p>
            <a:pPr lvl="0" rtl="0"/>
            <a:r>
              <a:rPr lang="nb-NO" noProof="0"/>
              <a:t>Klikk for å legge til tekst</a:t>
            </a:r>
          </a:p>
        </p:txBody>
      </p:sp>
      <p:sp>
        <p:nvSpPr>
          <p:cNvPr id="9" name="Plassholder for tekst 8">
            <a:extLst>
              <a:ext uri="{FF2B5EF4-FFF2-40B4-BE49-F238E27FC236}">
                <a16:creationId xmlns:a16="http://schemas.microsoft.com/office/drawing/2014/main" id="{F006D63F-344E-4E43-857E-019ED6D3DA11}"/>
              </a:ext>
            </a:extLst>
          </p:cNvPr>
          <p:cNvSpPr>
            <a:spLocks noGrp="1"/>
          </p:cNvSpPr>
          <p:nvPr>
            <p:ph type="body" sz="quarter" idx="12" hasCustomPrompt="1"/>
          </p:nvPr>
        </p:nvSpPr>
        <p:spPr>
          <a:xfrm>
            <a:off x="457200" y="8814816"/>
            <a:ext cx="6858000" cy="832104"/>
          </a:xfrm>
        </p:spPr>
        <p:txBody>
          <a:bodyPr rtlCol="0">
            <a:noAutofit/>
          </a:bodyPr>
          <a:lstStyle>
            <a:lvl1pPr algn="ctr">
              <a:lnSpc>
                <a:spcPts val="2100"/>
              </a:lnSpc>
              <a:spcBef>
                <a:spcPts val="0"/>
              </a:spcBef>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rtl="0"/>
            <a:r>
              <a:rPr lang="nb-NO" noProof="0"/>
              <a:t>Klikk for å legge til tekst</a:t>
            </a:r>
          </a:p>
        </p:txBody>
      </p:sp>
    </p:spTree>
    <p:extLst>
      <p:ext uri="{BB962C8B-B14F-4D97-AF65-F5344CB8AC3E}">
        <p14:creationId xmlns:p14="http://schemas.microsoft.com/office/powerpoint/2010/main" val="4236869601"/>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tellysbild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AC597D6E-AB07-4848-92C4-AD5EA22B0DA7}"/>
              </a:ext>
            </a:extLst>
          </p:cNvPr>
          <p:cNvSpPr>
            <a:spLocks noGrp="1"/>
          </p:cNvSpPr>
          <p:nvPr>
            <p:ph type="pic" sz="quarter" idx="10" hasCustomPrompt="1"/>
          </p:nvPr>
        </p:nvSpPr>
        <p:spPr>
          <a:xfrm>
            <a:off x="0" y="0"/>
            <a:ext cx="7772400" cy="10058400"/>
          </a:xfrm>
          <a:solidFill>
            <a:schemeClr val="tx2"/>
          </a:solidFill>
        </p:spPr>
        <p:txBody>
          <a:bodyPr rtlCol="0">
            <a:normAutofit/>
          </a:bodyPr>
          <a:lstStyle>
            <a:lvl1pPr algn="l">
              <a:defRPr sz="2000"/>
            </a:lvl1pPr>
          </a:lstStyle>
          <a:p>
            <a:pPr rtl="0"/>
            <a:r>
              <a:rPr lang="nb-NO" noProof="0"/>
              <a:t>Legg til bilde</a:t>
            </a:r>
          </a:p>
        </p:txBody>
      </p:sp>
      <p:sp>
        <p:nvSpPr>
          <p:cNvPr id="2" name="Tittel 1"/>
          <p:cNvSpPr>
            <a:spLocks noGrp="1"/>
          </p:cNvSpPr>
          <p:nvPr>
            <p:ph type="ctrTitle" hasCustomPrompt="1"/>
          </p:nvPr>
        </p:nvSpPr>
        <p:spPr>
          <a:xfrm>
            <a:off x="457200" y="996696"/>
            <a:ext cx="6858000" cy="1280160"/>
          </a:xfrm>
        </p:spPr>
        <p:txBody>
          <a:bodyPr rtlCol="0" anchor="b">
            <a:noAutofit/>
          </a:bodyPr>
          <a:lstStyle>
            <a:lvl1pPr algn="l">
              <a:defRPr sz="9200" b="1">
                <a:solidFill>
                  <a:schemeClr val="bg1"/>
                </a:solidFill>
              </a:defRPr>
            </a:lvl1pPr>
          </a:lstStyle>
          <a:p>
            <a:pPr rtl="0"/>
            <a:r>
              <a:rPr lang="nb-NO" noProof="0"/>
              <a:t>Klikk for å legge til tittel</a:t>
            </a:r>
          </a:p>
        </p:txBody>
      </p:sp>
      <p:sp>
        <p:nvSpPr>
          <p:cNvPr id="3" name="Undertittel 2"/>
          <p:cNvSpPr>
            <a:spLocks noGrp="1"/>
          </p:cNvSpPr>
          <p:nvPr>
            <p:ph type="subTitle" idx="1" hasCustomPrompt="1"/>
          </p:nvPr>
        </p:nvSpPr>
        <p:spPr>
          <a:xfrm>
            <a:off x="457200" y="4197096"/>
            <a:ext cx="5486400" cy="402336"/>
          </a:xfrm>
        </p:spPr>
        <p:txBody>
          <a:bodyPr rtlCol="0">
            <a:normAutofit/>
          </a:bodyPr>
          <a:lstStyle>
            <a:lvl1pPr marL="0" indent="0" algn="l">
              <a:buNone/>
              <a:defRPr sz="2000">
                <a:solidFill>
                  <a:schemeClr val="bg1"/>
                </a:solidFill>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nb-NO" noProof="0"/>
              <a:t>Klikk for å legge til tekst </a:t>
            </a:r>
          </a:p>
        </p:txBody>
      </p:sp>
      <p:sp>
        <p:nvSpPr>
          <p:cNvPr id="5" name="Plassholder for tekst 4">
            <a:extLst>
              <a:ext uri="{FF2B5EF4-FFF2-40B4-BE49-F238E27FC236}">
                <a16:creationId xmlns:a16="http://schemas.microsoft.com/office/drawing/2014/main" id="{6BA4C315-6BC0-4353-8933-71CE75201C95}"/>
              </a:ext>
            </a:extLst>
          </p:cNvPr>
          <p:cNvSpPr>
            <a:spLocks noGrp="1"/>
          </p:cNvSpPr>
          <p:nvPr>
            <p:ph type="body" sz="quarter" idx="11" hasCustomPrompt="1"/>
          </p:nvPr>
        </p:nvSpPr>
        <p:spPr>
          <a:xfrm>
            <a:off x="457200" y="2313432"/>
            <a:ext cx="6858000" cy="1545336"/>
          </a:xfrm>
        </p:spPr>
        <p:txBody>
          <a:bodyPr rtlCol="0">
            <a:normAutofit/>
          </a:bodyPr>
          <a:lstStyle>
            <a:lvl1pPr algn="l">
              <a:lnSpc>
                <a:spcPts val="2800"/>
              </a:lnSpc>
              <a:spcBef>
                <a:spcPts val="0"/>
              </a:spcBef>
              <a:defRPr sz="2000">
                <a:solidFill>
                  <a:schemeClr val="bg1"/>
                </a:solidFill>
              </a:defRPr>
            </a:lvl1pPr>
          </a:lstStyle>
          <a:p>
            <a:pPr lvl="0" rtl="0"/>
            <a:r>
              <a:rPr lang="nb-NO" noProof="0"/>
              <a:t>Klikk for å legge til tekst</a:t>
            </a:r>
          </a:p>
        </p:txBody>
      </p:sp>
      <p:sp>
        <p:nvSpPr>
          <p:cNvPr id="7" name="Plassholder for tekst 6">
            <a:extLst>
              <a:ext uri="{FF2B5EF4-FFF2-40B4-BE49-F238E27FC236}">
                <a16:creationId xmlns:a16="http://schemas.microsoft.com/office/drawing/2014/main" id="{8DFDEA4F-F05C-40A7-982B-4730BA5B52D7}"/>
              </a:ext>
            </a:extLst>
          </p:cNvPr>
          <p:cNvSpPr>
            <a:spLocks noGrp="1"/>
          </p:cNvSpPr>
          <p:nvPr>
            <p:ph type="body" sz="quarter" idx="12" hasCustomPrompt="1"/>
          </p:nvPr>
        </p:nvSpPr>
        <p:spPr>
          <a:xfrm>
            <a:off x="457200" y="8897112"/>
            <a:ext cx="6812280" cy="832104"/>
          </a:xfrm>
        </p:spPr>
        <p:txBody>
          <a:bodyPr rtlCol="0"/>
          <a:lstStyle>
            <a:lvl1pPr algn="l">
              <a:defRPr sz="1600">
                <a:solidFill>
                  <a:schemeClr val="tx1"/>
                </a:solidFill>
              </a:defRPr>
            </a:lvl1pPr>
            <a:lvl2pPr algn="ctr">
              <a:defRPr sz="1600">
                <a:solidFill>
                  <a:schemeClr val="bg1"/>
                </a:solidFill>
              </a:defRPr>
            </a:lvl2pPr>
            <a:lvl3pPr algn="ctr">
              <a:defRPr sz="1600">
                <a:solidFill>
                  <a:schemeClr val="bg1"/>
                </a:solidFill>
              </a:defRPr>
            </a:lvl3pPr>
            <a:lvl4pPr algn="ctr">
              <a:defRPr sz="1600">
                <a:solidFill>
                  <a:schemeClr val="bg1"/>
                </a:solidFill>
              </a:defRPr>
            </a:lvl4pPr>
            <a:lvl5pPr algn="ctr">
              <a:defRPr sz="1600">
                <a:solidFill>
                  <a:schemeClr val="bg1"/>
                </a:solidFill>
              </a:defRPr>
            </a:lvl5pPr>
          </a:lstStyle>
          <a:p>
            <a:pPr lvl="0" rtl="0"/>
            <a:r>
              <a:rPr lang="nb-NO" noProof="0"/>
              <a:t>Klikk for å legge til tekst</a:t>
            </a:r>
          </a:p>
        </p:txBody>
      </p:sp>
    </p:spTree>
    <p:extLst>
      <p:ext uri="{BB962C8B-B14F-4D97-AF65-F5344CB8AC3E}">
        <p14:creationId xmlns:p14="http://schemas.microsoft.com/office/powerpoint/2010/main" val="229922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grpSp>
        <p:nvGrpSpPr>
          <p:cNvPr id="65" name="Group 64"/>
          <p:cNvGrpSpPr/>
          <p:nvPr/>
        </p:nvGrpSpPr>
        <p:grpSpPr>
          <a:xfrm>
            <a:off x="-243292" y="1"/>
            <a:ext cx="8008495" cy="100584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544068" y="2492731"/>
            <a:ext cx="2793569" cy="508995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5"/>
            <a:ext cx="2645241" cy="3615263"/>
          </a:xfrm>
        </p:spPr>
        <p:txBody>
          <a:bodyPr/>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3753334" y="1178006"/>
            <a:ext cx="3477699" cy="7697979"/>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896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grpSp>
        <p:nvGrpSpPr>
          <p:cNvPr id="774" name="Group 773"/>
          <p:cNvGrpSpPr/>
          <p:nvPr/>
        </p:nvGrpSpPr>
        <p:grpSpPr>
          <a:xfrm>
            <a:off x="0" y="0"/>
            <a:ext cx="8121889" cy="10051416"/>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042955" y="1699723"/>
            <a:ext cx="3670031" cy="6655463"/>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107276" y="2975613"/>
            <a:ext cx="3538509" cy="2540962"/>
          </a:xfrm>
        </p:spPr>
        <p:txBody>
          <a:bodyPr bIns="0" anchor="b">
            <a:normAutofit/>
          </a:bodyPr>
          <a:lstStyle>
            <a:lvl1pPr algn="ctr">
              <a:defRPr sz="3060">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2107276" y="5636896"/>
            <a:ext cx="3538509" cy="2091609"/>
          </a:xfrm>
        </p:spPr>
        <p:txBody>
          <a:bodyPr tIns="0">
            <a:normAutofit/>
          </a:bodyPr>
          <a:lstStyle>
            <a:lvl1pPr marL="0" indent="0" algn="ctr">
              <a:buNone/>
              <a:defRPr sz="1360">
                <a:solidFill>
                  <a:srgbClr val="FFFEFF"/>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5" name="Footer Placeholder 4"/>
          <p:cNvSpPr>
            <a:spLocks noGrp="1"/>
          </p:cNvSpPr>
          <p:nvPr>
            <p:ph type="ftr" sz="quarter" idx="11"/>
          </p:nvPr>
        </p:nvSpPr>
        <p:spPr>
          <a:xfrm>
            <a:off x="544068" y="9133027"/>
            <a:ext cx="6676492" cy="469392"/>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235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grpSp>
        <p:nvGrpSpPr>
          <p:cNvPr id="41" name="Group 40"/>
          <p:cNvGrpSpPr/>
          <p:nvPr/>
        </p:nvGrpSpPr>
        <p:grpSpPr>
          <a:xfrm>
            <a:off x="-243292" y="1"/>
            <a:ext cx="8008495" cy="100584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544068" y="2492731"/>
            <a:ext cx="2793569" cy="508995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1959" y="3454100"/>
            <a:ext cx="2653839" cy="3607718"/>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sz="half" idx="1"/>
          </p:nvPr>
        </p:nvSpPr>
        <p:spPr>
          <a:xfrm>
            <a:off x="3759562" y="1179243"/>
            <a:ext cx="3477923" cy="360703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757241" y="5258153"/>
            <a:ext cx="3480243" cy="36236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6" name="Footer Placeholder 5"/>
          <p:cNvSpPr>
            <a:spLocks noGrp="1"/>
          </p:cNvSpPr>
          <p:nvPr>
            <p:ph type="ftr" sz="quarter" idx="11"/>
          </p:nvPr>
        </p:nvSpPr>
        <p:spPr>
          <a:xfrm>
            <a:off x="544068" y="9133027"/>
            <a:ext cx="6676492" cy="469392"/>
          </a:xfrm>
        </p:spPr>
        <p:txBody>
          <a:bodyPr/>
          <a:lstStyle/>
          <a:p>
            <a:endParaRPr lang="en-US" dirty="0"/>
          </a:p>
        </p:txBody>
      </p:sp>
      <p:sp>
        <p:nvSpPr>
          <p:cNvPr id="7" name="Slide Number Placeholder 6"/>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640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38" name="Group 37"/>
          <p:cNvGrpSpPr/>
          <p:nvPr/>
        </p:nvGrpSpPr>
        <p:grpSpPr>
          <a:xfrm>
            <a:off x="-243292" y="1"/>
            <a:ext cx="8008495" cy="100584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544068" y="2492731"/>
            <a:ext cx="2793569" cy="508995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1959" y="3455244"/>
            <a:ext cx="2653839" cy="3606574"/>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4000620" y="1176560"/>
            <a:ext cx="3234355" cy="1005840"/>
          </a:xfrm>
        </p:spPr>
        <p:txBody>
          <a:bodyPr anchor="ctr">
            <a:noAutofit/>
          </a:bodyPr>
          <a:lstStyle>
            <a:lvl1pPr marL="0" indent="0" algn="l">
              <a:lnSpc>
                <a:spcPct val="100000"/>
              </a:lnSpc>
              <a:buNone/>
              <a:defRPr sz="153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nb-NO"/>
              <a:t>Klikk for å redigere tekststiler i malen</a:t>
            </a:r>
          </a:p>
        </p:txBody>
      </p:sp>
      <p:sp>
        <p:nvSpPr>
          <p:cNvPr id="4" name="Content Placeholder 3"/>
          <p:cNvSpPr>
            <a:spLocks noGrp="1"/>
          </p:cNvSpPr>
          <p:nvPr>
            <p:ph sz="half" idx="2"/>
          </p:nvPr>
        </p:nvSpPr>
        <p:spPr>
          <a:xfrm>
            <a:off x="4000641" y="2182399"/>
            <a:ext cx="3233973" cy="26038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990759" y="5258760"/>
            <a:ext cx="3246724" cy="1005840"/>
          </a:xfrm>
        </p:spPr>
        <p:txBody>
          <a:bodyPr anchor="ctr">
            <a:noAutofit/>
          </a:bodyPr>
          <a:lstStyle>
            <a:lvl1pPr marL="0" indent="0" algn="l">
              <a:lnSpc>
                <a:spcPct val="100000"/>
              </a:lnSpc>
              <a:buNone/>
              <a:defRPr sz="153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nb-NO"/>
              <a:t>Klikk for å redigere tekststiler i malen</a:t>
            </a:r>
          </a:p>
        </p:txBody>
      </p:sp>
      <p:sp>
        <p:nvSpPr>
          <p:cNvPr id="6" name="Content Placeholder 5"/>
          <p:cNvSpPr>
            <a:spLocks noGrp="1"/>
          </p:cNvSpPr>
          <p:nvPr>
            <p:ph sz="quarter" idx="4"/>
          </p:nvPr>
        </p:nvSpPr>
        <p:spPr>
          <a:xfrm>
            <a:off x="3990759" y="6263154"/>
            <a:ext cx="3246724" cy="261861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8" name="Footer Placeholder 7"/>
          <p:cNvSpPr>
            <a:spLocks noGrp="1"/>
          </p:cNvSpPr>
          <p:nvPr>
            <p:ph type="ftr" sz="quarter" idx="11"/>
          </p:nvPr>
        </p:nvSpPr>
        <p:spPr>
          <a:xfrm>
            <a:off x="544068" y="9133027"/>
            <a:ext cx="6676492" cy="469392"/>
          </a:xfrm>
        </p:spPr>
        <p:txBody>
          <a:bodyPr/>
          <a:lstStyle/>
          <a:p>
            <a:endParaRPr lang="en-US" dirty="0"/>
          </a:p>
        </p:txBody>
      </p:sp>
      <p:sp>
        <p:nvSpPr>
          <p:cNvPr id="9" name="Slide Number Placeholder 8"/>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060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grpSp>
        <p:nvGrpSpPr>
          <p:cNvPr id="76" name="Group 75"/>
          <p:cNvGrpSpPr/>
          <p:nvPr/>
        </p:nvGrpSpPr>
        <p:grpSpPr>
          <a:xfrm>
            <a:off x="-243292" y="1"/>
            <a:ext cx="8008495" cy="100584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544068" y="2492731"/>
            <a:ext cx="2793569" cy="508995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5"/>
            <a:ext cx="2645240" cy="3615263"/>
          </a:xfrm>
        </p:spPr>
        <p:txBody>
          <a:bodyPr/>
          <a:lstStyle>
            <a:lvl1pPr>
              <a:defRPr>
                <a:solidFill>
                  <a:srgbClr val="FFFEFF"/>
                </a:solidFill>
              </a:defRPr>
            </a:lvl1p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12/1/2022</a:t>
            </a:fld>
            <a:endParaRPr lang="en-US" dirty="0"/>
          </a:p>
        </p:txBody>
      </p:sp>
      <p:sp>
        <p:nvSpPr>
          <p:cNvPr id="4" name="Footer Placeholder 3"/>
          <p:cNvSpPr>
            <a:spLocks noGrp="1"/>
          </p:cNvSpPr>
          <p:nvPr>
            <p:ph type="ftr" sz="quarter" idx="11"/>
          </p:nvPr>
        </p:nvSpPr>
        <p:spPr>
          <a:xfrm>
            <a:off x="544068" y="9133027"/>
            <a:ext cx="6676492" cy="469392"/>
          </a:xfr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12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3" name="Footer Placeholder 2"/>
          <p:cNvSpPr>
            <a:spLocks noGrp="1"/>
          </p:cNvSpPr>
          <p:nvPr>
            <p:ph type="ftr" sz="quarter" idx="11"/>
          </p:nvPr>
        </p:nvSpPr>
        <p:spPr>
          <a:xfrm>
            <a:off x="544068" y="9133027"/>
            <a:ext cx="6676492" cy="469392"/>
          </a:xfrm>
        </p:spPr>
        <p:txBody>
          <a:bodyPr/>
          <a:lstStyle/>
          <a:p>
            <a:endParaRPr lang="en-US" dirty="0"/>
          </a:p>
        </p:txBody>
      </p:sp>
      <p:sp>
        <p:nvSpPr>
          <p:cNvPr id="4" name="Slide Number Placeholder 3"/>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304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grpSp>
        <p:nvGrpSpPr>
          <p:cNvPr id="87" name="Group 86"/>
          <p:cNvGrpSpPr/>
          <p:nvPr/>
        </p:nvGrpSpPr>
        <p:grpSpPr>
          <a:xfrm>
            <a:off x="-243292" y="1"/>
            <a:ext cx="8008495" cy="100584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544068" y="2492731"/>
            <a:ext cx="2793569" cy="508995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6"/>
            <a:ext cx="2645240" cy="1797252"/>
          </a:xfrm>
        </p:spPr>
        <p:txBody>
          <a:bodyPr bIns="0" anchor="b">
            <a:noAutofit/>
          </a:bodyPr>
          <a:lstStyle>
            <a:lvl1pPr algn="ctr">
              <a:defRPr sz="2380">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3753333" y="1175373"/>
            <a:ext cx="3481297" cy="7699259"/>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16721" y="5243808"/>
            <a:ext cx="2645240" cy="1818010"/>
          </a:xfrm>
        </p:spPr>
        <p:txBody>
          <a:bodyPr>
            <a:normAutofit/>
          </a:bodyPr>
          <a:lstStyle>
            <a:lvl1pPr marL="0" indent="0" algn="ctr">
              <a:buNone/>
              <a:defRPr sz="1190">
                <a:solidFill>
                  <a:srgbClr val="FFFEFF"/>
                </a:solidFill>
              </a:defRPr>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582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429" name="Group 428"/>
          <p:cNvGrpSpPr/>
          <p:nvPr/>
        </p:nvGrpSpPr>
        <p:grpSpPr>
          <a:xfrm>
            <a:off x="0" y="0"/>
            <a:ext cx="8121889" cy="10051416"/>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547794" y="2490887"/>
            <a:ext cx="3704089" cy="5089949"/>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4806475" y="0"/>
            <a:ext cx="2965925" cy="10058400"/>
          </a:xfrm>
          <a:solidFill>
            <a:schemeClr val="bg1">
              <a:lumMod val="65000"/>
              <a:lumOff val="35000"/>
            </a:schemeClr>
          </a:solidFill>
          <a:ln w="9525" cap="sq">
            <a:noFill/>
            <a:miter lim="800000"/>
          </a:ln>
          <a:effectLst/>
        </p:spPr>
        <p:txBody>
          <a:bodyPr anchor="t"/>
          <a:lstStyle>
            <a:lvl1pPr marL="0" indent="0" algn="ctr">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nb-NO"/>
              <a:t>Klikk på ikonet for å legge til et bilde</a:t>
            </a:r>
            <a:endParaRPr lang="en-US" dirty="0"/>
          </a:p>
        </p:txBody>
      </p:sp>
      <p:sp>
        <p:nvSpPr>
          <p:cNvPr id="2" name="Title 1"/>
          <p:cNvSpPr>
            <a:spLocks noGrp="1"/>
          </p:cNvSpPr>
          <p:nvPr>
            <p:ph type="title"/>
          </p:nvPr>
        </p:nvSpPr>
        <p:spPr>
          <a:xfrm>
            <a:off x="615047" y="3426724"/>
            <a:ext cx="3568016" cy="1856124"/>
          </a:xfrm>
        </p:spPr>
        <p:txBody>
          <a:bodyPr bIns="0" anchor="b">
            <a:normAutofit/>
          </a:bodyPr>
          <a:lstStyle>
            <a:lvl1pPr>
              <a:defRPr sz="2720">
                <a:solidFill>
                  <a:srgbClr val="FFFEFF"/>
                </a:solidFill>
              </a:defRPr>
            </a:lvl1pPr>
          </a:lstStyle>
          <a:p>
            <a:r>
              <a:rPr lang="nb-NO"/>
              <a:t>Klikk for å redigere tittelstil</a:t>
            </a:r>
            <a:endParaRPr lang="en-US" dirty="0"/>
          </a:p>
        </p:txBody>
      </p:sp>
      <p:sp>
        <p:nvSpPr>
          <p:cNvPr id="4" name="Text Placeholder 3"/>
          <p:cNvSpPr>
            <a:spLocks noGrp="1"/>
          </p:cNvSpPr>
          <p:nvPr>
            <p:ph type="body" sz="half" idx="2"/>
          </p:nvPr>
        </p:nvSpPr>
        <p:spPr>
          <a:xfrm>
            <a:off x="613967" y="5282848"/>
            <a:ext cx="3569366" cy="1781318"/>
          </a:xfrm>
        </p:spPr>
        <p:txBody>
          <a:bodyPr>
            <a:normAutofit/>
          </a:bodyPr>
          <a:lstStyle>
            <a:lvl1pPr marL="0" indent="0" algn="ctr">
              <a:buNone/>
              <a:defRPr sz="1190">
                <a:solidFill>
                  <a:srgbClr val="FFFEFF"/>
                </a:solidFill>
              </a:defRPr>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nb-NO"/>
              <a:t>Klikk for å redigere tekststiler i malen</a:t>
            </a:r>
          </a:p>
        </p:txBody>
      </p:sp>
      <p:sp>
        <p:nvSpPr>
          <p:cNvPr id="5" name="Date Placeholder 4"/>
          <p:cNvSpPr>
            <a:spLocks noGrp="1"/>
          </p:cNvSpPr>
          <p:nvPr>
            <p:ph type="dt" sz="half" idx="10"/>
          </p:nvPr>
        </p:nvSpPr>
        <p:spPr>
          <a:xfrm>
            <a:off x="544068" y="469392"/>
            <a:ext cx="2331720" cy="469392"/>
          </a:xfrm>
        </p:spPr>
        <p:txBody>
          <a:bodyPr/>
          <a:lstStyle/>
          <a:p>
            <a:fld id="{48A87A34-81AB-432B-8DAE-1953F412C126}" type="datetimeFigureOut">
              <a:rPr lang="en-US" smtClean="0"/>
              <a:t>12/1/2022</a:t>
            </a:fld>
            <a:endParaRPr lang="en-US" dirty="0"/>
          </a:p>
        </p:txBody>
      </p:sp>
      <p:sp>
        <p:nvSpPr>
          <p:cNvPr id="6" name="Footer Placeholder 5"/>
          <p:cNvSpPr>
            <a:spLocks noGrp="1"/>
          </p:cNvSpPr>
          <p:nvPr>
            <p:ph type="ftr" sz="quarter" idx="11"/>
          </p:nvPr>
        </p:nvSpPr>
        <p:spPr>
          <a:xfrm>
            <a:off x="544068" y="9133027"/>
            <a:ext cx="3704845" cy="469392"/>
          </a:xfrm>
        </p:spPr>
        <p:txBody>
          <a:bodyPr/>
          <a:lstStyle/>
          <a:p>
            <a:endParaRPr lang="en-US" dirty="0"/>
          </a:p>
        </p:txBody>
      </p:sp>
      <p:sp>
        <p:nvSpPr>
          <p:cNvPr id="7" name="Slide Number Placeholder 6"/>
          <p:cNvSpPr>
            <a:spLocks noGrp="1"/>
          </p:cNvSpPr>
          <p:nvPr>
            <p:ph type="sldNum" sz="quarter" idx="12"/>
          </p:nvPr>
        </p:nvSpPr>
        <p:spPr>
          <a:xfrm>
            <a:off x="3668144"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199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6721" y="3446557"/>
            <a:ext cx="2645240" cy="3615263"/>
          </a:xfrm>
          <a:prstGeom prst="rect">
            <a:avLst/>
          </a:prstGeom>
        </p:spPr>
        <p:txBody>
          <a:bodyPr vert="horz" lIns="228600" tIns="228600" rIns="228600" bIns="22860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3753334" y="1165588"/>
            <a:ext cx="3467226" cy="7710399"/>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44068" y="469392"/>
            <a:ext cx="2331720" cy="469392"/>
          </a:xfrm>
          <a:prstGeom prst="rect">
            <a:avLst/>
          </a:prstGeom>
        </p:spPr>
        <p:txBody>
          <a:bodyPr vert="horz" lIns="91440" tIns="45720" rIns="91440" bIns="45720" rtlCol="0" anchor="ctr"/>
          <a:lstStyle>
            <a:lvl1pPr algn="l">
              <a:defRPr sz="850">
                <a:solidFill>
                  <a:schemeClr val="tx1">
                    <a:tint val="75000"/>
                  </a:schemeClr>
                </a:solidFill>
              </a:defRPr>
            </a:lvl1pPr>
          </a:lstStyle>
          <a:p>
            <a:fld id="{48A87A34-81AB-432B-8DAE-1953F412C126}" type="datetimeFigureOut">
              <a:rPr lang="en-US" smtClean="0"/>
              <a:pPr/>
              <a:t>12/1/2022</a:t>
            </a:fld>
            <a:endParaRPr lang="en-US" dirty="0"/>
          </a:p>
        </p:txBody>
      </p:sp>
      <p:sp>
        <p:nvSpPr>
          <p:cNvPr id="5" name="Footer Placeholder 4"/>
          <p:cNvSpPr>
            <a:spLocks noGrp="1"/>
          </p:cNvSpPr>
          <p:nvPr>
            <p:ph type="ftr" sz="quarter" idx="3"/>
          </p:nvPr>
        </p:nvSpPr>
        <p:spPr>
          <a:xfrm>
            <a:off x="544068" y="9133027"/>
            <a:ext cx="6676492" cy="469392"/>
          </a:xfrm>
          <a:prstGeom prst="rect">
            <a:avLst/>
          </a:prstGeom>
        </p:spPr>
        <p:txBody>
          <a:bodyPr vert="horz" lIns="91440" tIns="45720" rIns="91440" bIns="45720" rtlCol="0" anchor="ctr"/>
          <a:lstStyle>
            <a:lvl1pPr algn="r">
              <a:defRPr sz="8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37630" y="469392"/>
            <a:ext cx="582930" cy="469392"/>
          </a:xfrm>
          <a:prstGeom prst="rect">
            <a:avLst/>
          </a:prstGeom>
        </p:spPr>
        <p:txBody>
          <a:bodyPr vert="horz" lIns="91440" tIns="45720" rIns="91440" bIns="45720" rtlCol="0" anchor="ctr"/>
          <a:lstStyle>
            <a:lvl1pPr algn="r">
              <a:defRPr sz="8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601642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61" r:id="rId13"/>
    <p:sldLayoutId id="2147483675" r:id="rId14"/>
  </p:sldLayoutIdLst>
  <p:txStyles>
    <p:titleStyle>
      <a:lvl1pPr algn="ctr" defTabSz="582930" rtl="0" eaLnBrk="1" latinLnBrk="0" hangingPunct="1">
        <a:lnSpc>
          <a:spcPct val="85000"/>
        </a:lnSpc>
        <a:spcBef>
          <a:spcPct val="0"/>
        </a:spcBef>
        <a:buNone/>
        <a:defRPr sz="2720" b="0" i="0" kern="1200" cap="none" spc="-96">
          <a:solidFill>
            <a:schemeClr val="tx1"/>
          </a:solidFill>
          <a:effectLst/>
          <a:latin typeface="+mj-lt"/>
          <a:ea typeface="+mj-ea"/>
          <a:cs typeface="+mj-cs"/>
        </a:defRPr>
      </a:lvl1pPr>
    </p:titleStyle>
    <p:bodyStyle>
      <a:lvl1pPr marL="145733" indent="-145733" algn="l" defTabSz="582930" rtl="0" eaLnBrk="1" latinLnBrk="0" hangingPunct="1">
        <a:lnSpc>
          <a:spcPct val="120000"/>
        </a:lnSpc>
        <a:spcBef>
          <a:spcPts val="638"/>
        </a:spcBef>
        <a:buClr>
          <a:schemeClr val="accent1"/>
        </a:buClr>
        <a:buSzPct val="110000"/>
        <a:buFont typeface="Wingdings" panose="05000000000000000000" pitchFamily="2" charset="2"/>
        <a:buChar char="§"/>
        <a:defRPr sz="1360" kern="1200">
          <a:solidFill>
            <a:schemeClr val="tx1"/>
          </a:solidFill>
          <a:effectLst/>
          <a:latin typeface="+mn-lt"/>
          <a:ea typeface="+mn-ea"/>
          <a:cs typeface="+mn-cs"/>
        </a:defRPr>
      </a:lvl1pPr>
      <a:lvl2pPr marL="43719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190" kern="1200">
          <a:solidFill>
            <a:schemeClr val="tx1"/>
          </a:solidFill>
          <a:effectLst/>
          <a:latin typeface="+mn-lt"/>
          <a:ea typeface="+mn-ea"/>
          <a:cs typeface="+mn-cs"/>
        </a:defRPr>
      </a:lvl2pPr>
      <a:lvl3pPr marL="72866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3pPr>
      <a:lvl4pPr marL="102012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4pPr>
      <a:lvl5pPr marL="131159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5pPr>
      <a:lvl6pPr marL="160305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6pPr>
      <a:lvl7pPr marL="189452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7pPr>
      <a:lvl8pPr marL="218598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8pPr>
      <a:lvl9pPr marL="247745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48" userDrawn="1">
          <p15:clr>
            <a:srgbClr val="F26B43"/>
          </p15:clr>
        </p15:guide>
        <p15:guide id="2" pos="288" userDrawn="1">
          <p15:clr>
            <a:srgbClr val="F26B43"/>
          </p15:clr>
        </p15:guide>
        <p15:guide id="3" pos="4608" userDrawn="1">
          <p15:clr>
            <a:srgbClr val="F26B43"/>
          </p15:clr>
        </p15:guide>
        <p15:guide id="4" orient="horz" pos="3168" userDrawn="1">
          <p15:clr>
            <a:srgbClr val="F26B43"/>
          </p15:clr>
        </p15:guide>
        <p15:guide id="5" orient="horz" pos="6048" userDrawn="1">
          <p15:clr>
            <a:srgbClr val="F26B43"/>
          </p15:clr>
        </p15:guide>
        <p15:guide id="6"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ingrid.lynge@stavanger.kommune.n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2" name="Plassholder for bilde 31" descr="Illustrasjon av en jente i en gul regnjakke og regnstøvler som blir regnet på mens hun holder en paraply og ser opp mot den smilende solen. ">
            <a:extLst>
              <a:ext uri="{FF2B5EF4-FFF2-40B4-BE49-F238E27FC236}">
                <a16:creationId xmlns:a16="http://schemas.microsoft.com/office/drawing/2014/main" id="{AAFA14D5-83DE-4CA3-8B21-432604D18935}"/>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a:xfrm>
            <a:off x="0" y="-133002"/>
            <a:ext cx="7772400" cy="5029200"/>
          </a:xfrm>
        </p:spPr>
      </p:pic>
      <p:sp>
        <p:nvSpPr>
          <p:cNvPr id="3" name="Tittel 2">
            <a:extLst>
              <a:ext uri="{FF2B5EF4-FFF2-40B4-BE49-F238E27FC236}">
                <a16:creationId xmlns:a16="http://schemas.microsoft.com/office/drawing/2014/main" id="{89D2DAA0-1AFE-48F4-8A6E-7BEA53789773}"/>
              </a:ext>
            </a:extLst>
          </p:cNvPr>
          <p:cNvSpPr>
            <a:spLocks noGrp="1"/>
          </p:cNvSpPr>
          <p:nvPr>
            <p:ph type="ctrTitle"/>
          </p:nvPr>
        </p:nvSpPr>
        <p:spPr/>
        <p:txBody>
          <a:bodyPr rtlCol="0"/>
          <a:lstStyle/>
          <a:p>
            <a:pPr rtl="0"/>
            <a:r>
              <a:rPr lang="nb-NO" dirty="0"/>
              <a:t>Periodeplan for persille - desember</a:t>
            </a:r>
          </a:p>
        </p:txBody>
      </p:sp>
      <p:sp>
        <p:nvSpPr>
          <p:cNvPr id="4" name="Undertittel 3">
            <a:extLst>
              <a:ext uri="{FF2B5EF4-FFF2-40B4-BE49-F238E27FC236}">
                <a16:creationId xmlns:a16="http://schemas.microsoft.com/office/drawing/2014/main" id="{F207A070-29B9-4A89-94AA-54B8145ACFD9}"/>
              </a:ext>
            </a:extLst>
          </p:cNvPr>
          <p:cNvSpPr>
            <a:spLocks noGrp="1"/>
          </p:cNvSpPr>
          <p:nvPr>
            <p:ph type="subTitle" idx="1"/>
          </p:nvPr>
        </p:nvSpPr>
        <p:spPr>
          <a:xfrm>
            <a:off x="533400" y="6409690"/>
            <a:ext cx="6705600" cy="3068618"/>
          </a:xfrm>
        </p:spPr>
        <p:txBody>
          <a:bodyPr rtlCol="0">
            <a:normAutofit fontScale="40000" lnSpcReduction="20000"/>
          </a:bodyPr>
          <a:lstStyle/>
          <a:p>
            <a:pPr>
              <a:lnSpc>
                <a:spcPct val="120000"/>
              </a:lnSpc>
            </a:pPr>
            <a:r>
              <a:rPr lang="nb-NO" sz="2800" dirty="0"/>
              <a:t>Ja nå ringes julen inn! Vi på Persille har arbeidet med juleforberedende aktiviteter allerede en stund. Det er en veldig fin tid nå før jul med kos og kjekke aktiviteter. Vi skal videreformidle kulturarven med en blanding av historien rundt jul og ulike aktiviteter som gir noen erfaringer og smak av jul. Det blir luciafeiring, nissefest, besøk på appelsinbåten og julekonsert. Vi skal på fine turer med jul og  vinter som tema og forhåpentligvis får vi til en båltur. Det blir selvfølgelig adventsamlinger, og så skal vi ha julesamlinger  med sanger, fortellinger og aktiviteter med jul som tema. Julekalenderen er klar, og vi gleder oss</a:t>
            </a:r>
            <a:r>
              <a:rPr lang="nb-NO" sz="2800" dirty="0">
                <a:sym typeface="Wingdings" panose="05000000000000000000" pitchFamily="2" charset="2"/>
              </a:rPr>
              <a:t></a:t>
            </a:r>
            <a:r>
              <a:rPr lang="nb-NO" sz="2800" dirty="0"/>
              <a:t> Nå i november har vi og hatt fine og morsomme turer og utelek, det har vært mildt og vi har hatt det fint. Og nå ser det ut til at vi får en kuldeperiode hvor vi må finne frem alt det ekstra varme </a:t>
            </a:r>
            <a:r>
              <a:rPr lang="nb-NO" sz="2800" dirty="0" err="1"/>
              <a:t>tøyet</a:t>
            </a:r>
            <a:r>
              <a:rPr lang="nb-NO" sz="2800" dirty="0">
                <a:sym typeface="Wingdings" panose="05000000000000000000" pitchFamily="2" charset="2"/>
              </a:rPr>
              <a:t> </a:t>
            </a:r>
            <a:r>
              <a:rPr lang="nb-NO" sz="2800" dirty="0"/>
              <a:t>De eldste har og vært på et pedagogisk opplegg på hermetikkmuseet i regi av SUPER SANS som er spesielt utviklet for de eldste i barnehagen. De yngste har vært på teaterstykket «Bjørnen», på Tau sene.  Koret har øvd på julesanger, og de eldste skal få opptre på Lucia med julesanger. Vi vil ha</a:t>
            </a:r>
            <a:r>
              <a:rPr lang="nb-NO" sz="2800" dirty="0">
                <a:sym typeface="Wingdings" panose="05000000000000000000" pitchFamily="2" charset="2"/>
              </a:rPr>
              <a:t> ha ulike juleaktiviteter gjennom uka nå mot jul, med fokus på jul, samhold og glede. Turene vil være på ulike dager etter aktivitetene vi skal ha nå i desember. Vi ser frem til en fin </a:t>
            </a:r>
            <a:r>
              <a:rPr lang="nb-NO" sz="2800" dirty="0" err="1">
                <a:sym typeface="Wingdings" panose="05000000000000000000" pitchFamily="2" charset="2"/>
              </a:rPr>
              <a:t>førsjulstid</a:t>
            </a:r>
            <a:r>
              <a:rPr lang="nb-NO" sz="2800" dirty="0">
                <a:sym typeface="Wingdings" panose="05000000000000000000" pitchFamily="2" charset="2"/>
              </a:rPr>
              <a:t> med barna deres og  Rampenissen som har flyttet inn</a:t>
            </a:r>
          </a:p>
          <a:p>
            <a:pPr>
              <a:lnSpc>
                <a:spcPct val="100000"/>
              </a:lnSpc>
            </a:pPr>
            <a:endParaRPr lang="nb-NO" sz="2800" dirty="0">
              <a:latin typeface="Calibri" panose="020F0502020204030204" pitchFamily="34" charset="0"/>
              <a:cs typeface="Calibri" panose="020F0502020204030204" pitchFamily="34" charset="0"/>
            </a:endParaRPr>
          </a:p>
          <a:p>
            <a:pPr>
              <a:lnSpc>
                <a:spcPct val="100000"/>
              </a:lnSpc>
            </a:pPr>
            <a:r>
              <a:rPr lang="nb-NO" sz="2800" dirty="0">
                <a:solidFill>
                  <a:schemeClr val="tx1"/>
                </a:solidFill>
                <a:highlight>
                  <a:srgbClr val="FFFF00"/>
                </a:highlight>
                <a:latin typeface="Calibri" panose="020F0502020204030204" pitchFamily="34" charset="0"/>
                <a:cs typeface="Calibri" panose="020F0502020204030204" pitchFamily="34" charset="0"/>
              </a:rPr>
              <a:t>Det er fint om dere sjekker barnas utstyr ofte, slik at det er skiftetøy til våte dager og varmt tøy til kalde dager. Været nå om vinteren er varierende, og kan skifte raskt. </a:t>
            </a:r>
            <a:r>
              <a:rPr lang="nb-NO" sz="2800" b="1" u="sng" dirty="0">
                <a:solidFill>
                  <a:schemeClr val="tx1"/>
                </a:solidFill>
                <a:highlight>
                  <a:srgbClr val="FFFF00"/>
                </a:highlight>
                <a:latin typeface="Calibri" panose="020F0502020204030204" pitchFamily="34" charset="0"/>
                <a:cs typeface="Calibri" panose="020F0502020204030204" pitchFamily="34" charset="0"/>
              </a:rPr>
              <a:t>Ta med alt yttertøy hjem hver fredag.</a:t>
            </a:r>
            <a:endParaRPr lang="nb-NO" sz="2800" dirty="0">
              <a:solidFill>
                <a:schemeClr val="tx1"/>
              </a:solidFill>
              <a:highlight>
                <a:srgbClr val="FFFF00"/>
              </a:highlight>
              <a:latin typeface="Calibri" panose="020F0502020204030204" pitchFamily="34" charset="0"/>
              <a:cs typeface="Calibri" panose="020F0502020204030204" pitchFamily="34" charset="0"/>
            </a:endParaRPr>
          </a:p>
          <a:p>
            <a:pPr>
              <a:lnSpc>
                <a:spcPct val="120000"/>
              </a:lnSpc>
            </a:pPr>
            <a:endParaRPr lang="nb-NO" sz="2800" dirty="0">
              <a:sym typeface="Wingdings" panose="05000000000000000000" pitchFamily="2" charset="2"/>
            </a:endParaRPr>
          </a:p>
          <a:p>
            <a:pPr>
              <a:lnSpc>
                <a:spcPct val="120000"/>
              </a:lnSpc>
            </a:pPr>
            <a:endParaRPr lang="nb-NO" dirty="0"/>
          </a:p>
        </p:txBody>
      </p:sp>
      <p:sp>
        <p:nvSpPr>
          <p:cNvPr id="5" name="Plassholder for tekst 4">
            <a:extLst>
              <a:ext uri="{FF2B5EF4-FFF2-40B4-BE49-F238E27FC236}">
                <a16:creationId xmlns:a16="http://schemas.microsoft.com/office/drawing/2014/main" id="{4836F499-0454-4818-9B68-DBE668B8342C}"/>
              </a:ext>
            </a:extLst>
          </p:cNvPr>
          <p:cNvSpPr>
            <a:spLocks noGrp="1"/>
          </p:cNvSpPr>
          <p:nvPr>
            <p:ph type="body" sz="quarter" idx="11"/>
          </p:nvPr>
        </p:nvSpPr>
        <p:spPr>
          <a:xfrm>
            <a:off x="533400" y="9299447"/>
            <a:ext cx="6705600" cy="490011"/>
          </a:xfrm>
        </p:spPr>
        <p:txBody>
          <a:bodyPr rtlCol="0">
            <a:normAutofit fontScale="47500" lnSpcReduction="20000"/>
          </a:bodyPr>
          <a:lstStyle/>
          <a:p>
            <a:r>
              <a:rPr lang="nb-NO" dirty="0"/>
              <a:t>Mail kan sendes: </a:t>
            </a:r>
            <a:r>
              <a:rPr lang="nb-NO" dirty="0">
                <a:hlinkClick r:id="rId4">
                  <a:extLst>
                    <a:ext uri="{A12FA001-AC4F-418D-AE19-62706E023703}">
                      <ahyp:hlinkClr xmlns:ahyp="http://schemas.microsoft.com/office/drawing/2018/hyperlinkcolor" val="tx"/>
                    </a:ext>
                  </a:extLst>
                </a:hlinkClick>
              </a:rPr>
              <a:t>ingrid.lynge@stavanger.kommune.no</a:t>
            </a:r>
            <a:endParaRPr lang="nb-NO" dirty="0"/>
          </a:p>
          <a:p>
            <a:r>
              <a:rPr lang="nb-NO" dirty="0"/>
              <a:t>Telefonnummeret til Persille: 95151787</a:t>
            </a:r>
          </a:p>
          <a:p>
            <a:pPr rtl="0"/>
            <a:endParaRPr lang="nb-NO" dirty="0"/>
          </a:p>
          <a:p>
            <a:pPr rtl="0"/>
            <a:endParaRPr lang="nb-NO" dirty="0"/>
          </a:p>
          <a:p>
            <a:pPr rtl="0"/>
            <a:endParaRPr lang="nb-NO" dirty="0"/>
          </a:p>
          <a:p>
            <a:pPr rtl="0"/>
            <a:endParaRPr lang="nb-NO" dirty="0"/>
          </a:p>
        </p:txBody>
      </p:sp>
    </p:spTree>
    <p:extLst>
      <p:ext uri="{BB962C8B-B14F-4D97-AF65-F5344CB8AC3E}">
        <p14:creationId xmlns:p14="http://schemas.microsoft.com/office/powerpoint/2010/main" val="243417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ssholder for bilde 13">
            <a:extLst>
              <a:ext uri="{FF2B5EF4-FFF2-40B4-BE49-F238E27FC236}">
                <a16:creationId xmlns:a16="http://schemas.microsoft.com/office/drawing/2014/main" id="{D7C116D6-FE1F-4ED7-8F39-4154508B24DD}"/>
              </a:ext>
            </a:extLst>
          </p:cNvPr>
          <p:cNvSpPr>
            <a:spLocks noGrp="1"/>
          </p:cNvSpPr>
          <p:nvPr>
            <p:ph type="pic" sz="quarter" idx="10"/>
          </p:nvPr>
        </p:nvSpPr>
        <p:spPr/>
      </p:sp>
      <p:sp>
        <p:nvSpPr>
          <p:cNvPr id="12" name="Tittel 11">
            <a:extLst>
              <a:ext uri="{FF2B5EF4-FFF2-40B4-BE49-F238E27FC236}">
                <a16:creationId xmlns:a16="http://schemas.microsoft.com/office/drawing/2014/main" id="{85C3B36E-CC7A-4212-A71F-84AF776413CF}"/>
              </a:ext>
            </a:extLst>
          </p:cNvPr>
          <p:cNvSpPr>
            <a:spLocks noGrp="1"/>
          </p:cNvSpPr>
          <p:nvPr>
            <p:ph type="ctrTitle"/>
          </p:nvPr>
        </p:nvSpPr>
        <p:spPr/>
        <p:txBody>
          <a:bodyPr/>
          <a:lstStyle/>
          <a:p>
            <a:endParaRPr lang="nb-NO" dirty="0"/>
          </a:p>
        </p:txBody>
      </p:sp>
      <p:sp>
        <p:nvSpPr>
          <p:cNvPr id="13" name="Undertittel 12">
            <a:extLst>
              <a:ext uri="{FF2B5EF4-FFF2-40B4-BE49-F238E27FC236}">
                <a16:creationId xmlns:a16="http://schemas.microsoft.com/office/drawing/2014/main" id="{D9FCFEFC-DA42-4B65-97AF-3AF011426DBF}"/>
              </a:ext>
            </a:extLst>
          </p:cNvPr>
          <p:cNvSpPr>
            <a:spLocks noGrp="1"/>
          </p:cNvSpPr>
          <p:nvPr>
            <p:ph type="subTitle" idx="1"/>
          </p:nvPr>
        </p:nvSpPr>
        <p:spPr>
          <a:xfrm>
            <a:off x="533400" y="7411099"/>
            <a:ext cx="6705600" cy="913751"/>
          </a:xfrm>
        </p:spPr>
        <p:txBody>
          <a:bodyPr>
            <a:normAutofit fontScale="70000" lnSpcReduction="20000"/>
          </a:bodyPr>
          <a:lstStyle/>
          <a:p>
            <a:r>
              <a:rPr lang="nb-NO" b="1" u="sng" dirty="0">
                <a:solidFill>
                  <a:schemeClr val="tx1"/>
                </a:solidFill>
                <a:highlight>
                  <a:srgbClr val="FFFF00"/>
                </a:highlight>
                <a:cs typeface="Calibri" panose="020F0502020204030204" pitchFamily="34" charset="0"/>
              </a:rPr>
              <a:t>Vi ønsker dere en fin jul og ser frem til et nytt år med barna deres</a:t>
            </a:r>
            <a:r>
              <a:rPr lang="nb-NO" b="1" u="sng" dirty="0">
                <a:solidFill>
                  <a:schemeClr val="tx1"/>
                </a:solidFill>
                <a:highlight>
                  <a:srgbClr val="FFFF00"/>
                </a:highlight>
                <a:cs typeface="Calibri" panose="020F0502020204030204" pitchFamily="34" charset="0"/>
                <a:sym typeface="Wingdings" panose="05000000000000000000" pitchFamily="2" charset="2"/>
              </a:rPr>
              <a:t></a:t>
            </a:r>
          </a:p>
          <a:p>
            <a:r>
              <a:rPr lang="nb-NO" b="1" u="sng" dirty="0">
                <a:solidFill>
                  <a:schemeClr val="tx1"/>
                </a:solidFill>
                <a:highlight>
                  <a:srgbClr val="FFFF00"/>
                </a:highlight>
                <a:cs typeface="Calibri" panose="020F0502020204030204" pitchFamily="34" charset="0"/>
              </a:rPr>
              <a:t>NB! PLANLEGGINGSDAGEN 2 og 3. januar, barnehagen er da stengt.</a:t>
            </a:r>
          </a:p>
          <a:p>
            <a:endParaRPr lang="nb-NO" dirty="0"/>
          </a:p>
        </p:txBody>
      </p:sp>
      <p:sp>
        <p:nvSpPr>
          <p:cNvPr id="16" name="Plassholder for tekst 15">
            <a:extLst>
              <a:ext uri="{FF2B5EF4-FFF2-40B4-BE49-F238E27FC236}">
                <a16:creationId xmlns:a16="http://schemas.microsoft.com/office/drawing/2014/main" id="{028E9B2F-1200-4E02-9739-E965283DFD74}"/>
              </a:ext>
            </a:extLst>
          </p:cNvPr>
          <p:cNvSpPr>
            <a:spLocks noGrp="1"/>
          </p:cNvSpPr>
          <p:nvPr>
            <p:ph type="body" sz="quarter" idx="12"/>
          </p:nvPr>
        </p:nvSpPr>
        <p:spPr>
          <a:xfrm>
            <a:off x="533400" y="8324850"/>
            <a:ext cx="6705600" cy="1312926"/>
          </a:xfrm>
        </p:spPr>
        <p:txBody>
          <a:bodyPr>
            <a:normAutofit/>
          </a:bodyPr>
          <a:lstStyle/>
          <a:p>
            <a:r>
              <a:rPr lang="nb-NO" dirty="0"/>
              <a:t>Sanger: tenn lys, på låven sitter nissen, </a:t>
            </a:r>
            <a:r>
              <a:rPr lang="nb-NO" dirty="0" err="1"/>
              <a:t>lucia</a:t>
            </a:r>
            <a:r>
              <a:rPr lang="nb-NO" dirty="0"/>
              <a:t> sangen, jeg gikk meg over sjø og land, så går vi rundt om en enebærbusk</a:t>
            </a:r>
          </a:p>
          <a:p>
            <a:endParaRPr lang="nb-NO" dirty="0"/>
          </a:p>
        </p:txBody>
      </p:sp>
      <p:graphicFrame>
        <p:nvGraphicFramePr>
          <p:cNvPr id="17" name="Tabell 17">
            <a:extLst>
              <a:ext uri="{FF2B5EF4-FFF2-40B4-BE49-F238E27FC236}">
                <a16:creationId xmlns:a16="http://schemas.microsoft.com/office/drawing/2014/main" id="{5F7B8F40-D46A-4B00-8190-507D974B482E}"/>
              </a:ext>
            </a:extLst>
          </p:cNvPr>
          <p:cNvGraphicFramePr>
            <a:graphicFrameLocks noGrp="1"/>
          </p:cNvGraphicFramePr>
          <p:nvPr>
            <p:extLst>
              <p:ext uri="{D42A27DB-BD31-4B8C-83A1-F6EECF244321}">
                <p14:modId xmlns:p14="http://schemas.microsoft.com/office/powerpoint/2010/main" val="1104814398"/>
              </p:ext>
            </p:extLst>
          </p:nvPr>
        </p:nvGraphicFramePr>
        <p:xfrm>
          <a:off x="272302" y="122792"/>
          <a:ext cx="7227796" cy="6932058"/>
        </p:xfrm>
        <a:graphic>
          <a:graphicData uri="http://schemas.openxmlformats.org/drawingml/2006/table">
            <a:tbl>
              <a:tblPr firstRow="1" bandRow="1">
                <a:tableStyleId>{5C22544A-7EE6-4342-B048-85BDC9FD1C3A}</a:tableStyleId>
              </a:tblPr>
              <a:tblGrid>
                <a:gridCol w="476998">
                  <a:extLst>
                    <a:ext uri="{9D8B030D-6E8A-4147-A177-3AD203B41FA5}">
                      <a16:colId xmlns:a16="http://schemas.microsoft.com/office/drawing/2014/main" val="258834991"/>
                    </a:ext>
                  </a:extLst>
                </a:gridCol>
                <a:gridCol w="1536700">
                  <a:extLst>
                    <a:ext uri="{9D8B030D-6E8A-4147-A177-3AD203B41FA5}">
                      <a16:colId xmlns:a16="http://schemas.microsoft.com/office/drawing/2014/main" val="3599130427"/>
                    </a:ext>
                  </a:extLst>
                </a:gridCol>
                <a:gridCol w="1483882">
                  <a:extLst>
                    <a:ext uri="{9D8B030D-6E8A-4147-A177-3AD203B41FA5}">
                      <a16:colId xmlns:a16="http://schemas.microsoft.com/office/drawing/2014/main" val="3275698751"/>
                    </a:ext>
                  </a:extLst>
                </a:gridCol>
                <a:gridCol w="1334846">
                  <a:extLst>
                    <a:ext uri="{9D8B030D-6E8A-4147-A177-3AD203B41FA5}">
                      <a16:colId xmlns:a16="http://schemas.microsoft.com/office/drawing/2014/main" val="2946954108"/>
                    </a:ext>
                  </a:extLst>
                </a:gridCol>
                <a:gridCol w="1197685">
                  <a:extLst>
                    <a:ext uri="{9D8B030D-6E8A-4147-A177-3AD203B41FA5}">
                      <a16:colId xmlns:a16="http://schemas.microsoft.com/office/drawing/2014/main" val="352493908"/>
                    </a:ext>
                  </a:extLst>
                </a:gridCol>
                <a:gridCol w="1197685">
                  <a:extLst>
                    <a:ext uri="{9D8B030D-6E8A-4147-A177-3AD203B41FA5}">
                      <a16:colId xmlns:a16="http://schemas.microsoft.com/office/drawing/2014/main" val="1083015466"/>
                    </a:ext>
                  </a:extLst>
                </a:gridCol>
              </a:tblGrid>
              <a:tr h="651011">
                <a:tc>
                  <a:txBody>
                    <a:bodyPr/>
                    <a:lstStyle/>
                    <a:p>
                      <a:r>
                        <a:rPr lang="nb-NO" dirty="0"/>
                        <a:t>Uke</a:t>
                      </a:r>
                    </a:p>
                  </a:txBody>
                  <a:tcPr/>
                </a:tc>
                <a:tc>
                  <a:txBody>
                    <a:bodyPr/>
                    <a:lstStyle/>
                    <a:p>
                      <a:r>
                        <a:rPr lang="nb-NO" dirty="0"/>
                        <a:t>Mandag</a:t>
                      </a:r>
                    </a:p>
                  </a:txBody>
                  <a:tcPr/>
                </a:tc>
                <a:tc>
                  <a:txBody>
                    <a:bodyPr/>
                    <a:lstStyle/>
                    <a:p>
                      <a:r>
                        <a:rPr lang="nb-NO" dirty="0"/>
                        <a:t>Tirsdag</a:t>
                      </a:r>
                    </a:p>
                  </a:txBody>
                  <a:tcPr/>
                </a:tc>
                <a:tc>
                  <a:txBody>
                    <a:bodyPr/>
                    <a:lstStyle/>
                    <a:p>
                      <a:r>
                        <a:rPr lang="nb-NO" dirty="0"/>
                        <a:t>Onsdag</a:t>
                      </a:r>
                    </a:p>
                  </a:txBody>
                  <a:tcPr/>
                </a:tc>
                <a:tc>
                  <a:txBody>
                    <a:bodyPr/>
                    <a:lstStyle/>
                    <a:p>
                      <a:r>
                        <a:rPr lang="nb-NO" dirty="0"/>
                        <a:t>Torsdag</a:t>
                      </a:r>
                    </a:p>
                  </a:txBody>
                  <a:tcPr/>
                </a:tc>
                <a:tc>
                  <a:txBody>
                    <a:bodyPr/>
                    <a:lstStyle/>
                    <a:p>
                      <a:r>
                        <a:rPr lang="nb-NO" dirty="0"/>
                        <a:t>Fredag</a:t>
                      </a:r>
                    </a:p>
                  </a:txBody>
                  <a:tcPr/>
                </a:tc>
                <a:extLst>
                  <a:ext uri="{0D108BD9-81ED-4DB2-BD59-A6C34878D82A}">
                    <a16:rowId xmlns:a16="http://schemas.microsoft.com/office/drawing/2014/main" val="2835696378"/>
                  </a:ext>
                </a:extLst>
              </a:tr>
              <a:tr h="944196">
                <a:tc>
                  <a:txBody>
                    <a:bodyPr/>
                    <a:lstStyle/>
                    <a:p>
                      <a:r>
                        <a:rPr lang="nb-NO" dirty="0"/>
                        <a:t>48</a:t>
                      </a:r>
                    </a:p>
                  </a:txBody>
                  <a:tcPr/>
                </a:tc>
                <a:tc>
                  <a:txBody>
                    <a:bodyPr/>
                    <a:lstStyle/>
                    <a:p>
                      <a:r>
                        <a:rPr lang="nb-NO" dirty="0"/>
                        <a:t>Advent</a:t>
                      </a:r>
                    </a:p>
                    <a:p>
                      <a:r>
                        <a:rPr lang="nb-NO" dirty="0"/>
                        <a:t>samling</a:t>
                      </a:r>
                    </a:p>
                    <a:p>
                      <a:endParaRPr lang="nb-NO" dirty="0"/>
                    </a:p>
                  </a:txBody>
                  <a:tcPr/>
                </a:tc>
                <a:tc>
                  <a:txBody>
                    <a:bodyPr/>
                    <a:lstStyle/>
                    <a:p>
                      <a:pPr marL="0" indent="0">
                        <a:buNone/>
                      </a:pPr>
                      <a:endParaRPr lang="nb-NO" sz="1200" dirty="0"/>
                    </a:p>
                  </a:txBody>
                  <a:tcPr/>
                </a:tc>
                <a:tc>
                  <a:txBody>
                    <a:bodyPr/>
                    <a:lstStyle/>
                    <a:p>
                      <a:r>
                        <a:rPr lang="nb-NO" sz="1200" dirty="0" err="1"/>
                        <a:t>Turdag</a:t>
                      </a:r>
                      <a:endParaRPr lang="nb-NO" sz="1200" dirty="0"/>
                    </a:p>
                  </a:txBody>
                  <a:tcPr/>
                </a:tc>
                <a:tc>
                  <a:txBody>
                    <a:bodyPr/>
                    <a:lstStyle/>
                    <a:p>
                      <a:r>
                        <a:rPr lang="nb-NO" dirty="0"/>
                        <a:t>1 Vi arbeider med jule -forberedelser</a:t>
                      </a:r>
                    </a:p>
                  </a:txBody>
                  <a:tcPr/>
                </a:tc>
                <a:tc>
                  <a:txBody>
                    <a:bodyPr/>
                    <a:lstStyle/>
                    <a:p>
                      <a:r>
                        <a:rPr lang="nb-NO" dirty="0"/>
                        <a:t>2 Tur til pepperkakebyen</a:t>
                      </a:r>
                    </a:p>
                  </a:txBody>
                  <a:tcPr/>
                </a:tc>
                <a:extLst>
                  <a:ext uri="{0D108BD9-81ED-4DB2-BD59-A6C34878D82A}">
                    <a16:rowId xmlns:a16="http://schemas.microsoft.com/office/drawing/2014/main" val="2520495977"/>
                  </a:ext>
                </a:extLst>
              </a:tr>
              <a:tr h="984089">
                <a:tc>
                  <a:txBody>
                    <a:bodyPr/>
                    <a:lstStyle/>
                    <a:p>
                      <a:r>
                        <a:rPr lang="nb-NO" sz="1100" dirty="0"/>
                        <a:t>49</a:t>
                      </a:r>
                    </a:p>
                    <a:p>
                      <a:endParaRPr lang="nb-NO" sz="1100" dirty="0"/>
                    </a:p>
                    <a:p>
                      <a:endParaRPr lang="nb-NO" sz="1100" dirty="0"/>
                    </a:p>
                  </a:txBody>
                  <a:tcPr/>
                </a:tc>
                <a:tc>
                  <a:txBody>
                    <a:bodyPr/>
                    <a:lstStyle/>
                    <a:p>
                      <a:r>
                        <a:rPr lang="nb-NO" sz="1100" dirty="0"/>
                        <a:t>5</a:t>
                      </a:r>
                    </a:p>
                    <a:p>
                      <a:endParaRPr lang="nb-NO" sz="1100" dirty="0"/>
                    </a:p>
                  </a:txBody>
                  <a:tcPr/>
                </a:tc>
                <a:tc>
                  <a:txBody>
                    <a:bodyPr/>
                    <a:lstStyle/>
                    <a:p>
                      <a:r>
                        <a:rPr lang="nb-NO" sz="1100" dirty="0"/>
                        <a:t>6 </a:t>
                      </a:r>
                    </a:p>
                    <a:p>
                      <a:r>
                        <a:rPr lang="nb-NO" sz="1100" dirty="0"/>
                        <a:t>Julevandring i Stokka kirke</a:t>
                      </a:r>
                    </a:p>
                    <a:p>
                      <a:endParaRPr lang="nb-NO" sz="1100" dirty="0"/>
                    </a:p>
                  </a:txBody>
                  <a:tcPr/>
                </a:tc>
                <a:tc>
                  <a:txBody>
                    <a:bodyPr/>
                    <a:lstStyle/>
                    <a:p>
                      <a:r>
                        <a:rPr lang="nb-NO" sz="1100" dirty="0"/>
                        <a:t>7 </a:t>
                      </a:r>
                    </a:p>
                    <a:p>
                      <a:r>
                        <a:rPr lang="nb-NO" sz="1100" dirty="0"/>
                        <a:t>Nissefest, de som vil kler seg i nisseklær/ har nisseluer på.</a:t>
                      </a:r>
                    </a:p>
                  </a:txBody>
                  <a:tcPr/>
                </a:tc>
                <a:tc>
                  <a:txBody>
                    <a:bodyPr/>
                    <a:lstStyle/>
                    <a:p>
                      <a:r>
                        <a:rPr lang="nb-NO" sz="1100" dirty="0"/>
                        <a:t>8</a:t>
                      </a:r>
                    </a:p>
                  </a:txBody>
                  <a:tcPr/>
                </a:tc>
                <a:tc>
                  <a:txBody>
                    <a:bodyPr/>
                    <a:lstStyle/>
                    <a:p>
                      <a:r>
                        <a:rPr lang="nb-NO" sz="1100" dirty="0"/>
                        <a:t>9</a:t>
                      </a:r>
                    </a:p>
                    <a:p>
                      <a:r>
                        <a:rPr lang="nb-NO" sz="1100" dirty="0"/>
                        <a:t>Kino på </a:t>
                      </a:r>
                      <a:r>
                        <a:rPr lang="nb-NO" sz="1100" dirty="0" err="1"/>
                        <a:t>avd</a:t>
                      </a:r>
                      <a:r>
                        <a:rPr lang="nb-NO" sz="1100" dirty="0"/>
                        <a:t>:</a:t>
                      </a:r>
                    </a:p>
                    <a:p>
                      <a:pPr marL="0" marR="0" lvl="0" indent="0" algn="l" defTabSz="582930" rtl="0" eaLnBrk="1" fontAlgn="auto" latinLnBrk="0" hangingPunct="1">
                        <a:lnSpc>
                          <a:spcPct val="100000"/>
                        </a:lnSpc>
                        <a:spcBef>
                          <a:spcPts val="0"/>
                        </a:spcBef>
                        <a:spcAft>
                          <a:spcPts val="0"/>
                        </a:spcAft>
                        <a:buClrTx/>
                        <a:buSzTx/>
                        <a:buFontTx/>
                        <a:buNone/>
                        <a:tabLst/>
                        <a:defRPr/>
                      </a:pPr>
                      <a:r>
                        <a:rPr lang="nb-NO" sz="1100" dirty="0"/>
                        <a:t>Snekker Andersen</a:t>
                      </a:r>
                    </a:p>
                    <a:p>
                      <a:endParaRPr lang="nb-NO" sz="1100" dirty="0"/>
                    </a:p>
                  </a:txBody>
                  <a:tcPr/>
                </a:tc>
                <a:extLst>
                  <a:ext uri="{0D108BD9-81ED-4DB2-BD59-A6C34878D82A}">
                    <a16:rowId xmlns:a16="http://schemas.microsoft.com/office/drawing/2014/main" val="2944871739"/>
                  </a:ext>
                </a:extLst>
              </a:tr>
              <a:tr h="1516464">
                <a:tc>
                  <a:txBody>
                    <a:bodyPr/>
                    <a:lstStyle/>
                    <a:p>
                      <a:r>
                        <a:rPr lang="nb-NO" sz="1100" dirty="0"/>
                        <a:t>50</a:t>
                      </a:r>
                    </a:p>
                  </a:txBody>
                  <a:tcPr/>
                </a:tc>
                <a:tc>
                  <a:txBody>
                    <a:bodyPr/>
                    <a:lstStyle/>
                    <a:p>
                      <a:r>
                        <a:rPr lang="nb-NO" sz="1100" dirty="0"/>
                        <a:t>12</a:t>
                      </a:r>
                    </a:p>
                  </a:txBody>
                  <a:tcPr/>
                </a:tc>
                <a:tc>
                  <a:txBody>
                    <a:bodyPr/>
                    <a:lstStyle/>
                    <a:p>
                      <a:r>
                        <a:rPr lang="nb-NO" sz="1100" dirty="0"/>
                        <a:t>13</a:t>
                      </a:r>
                    </a:p>
                    <a:p>
                      <a:r>
                        <a:rPr lang="nb-NO" sz="1100" dirty="0"/>
                        <a:t>Lucia: Alle møter ute, koret synger utenfor bygg 2 </a:t>
                      </a:r>
                      <a:r>
                        <a:rPr lang="nb-NO" sz="1100" dirty="0" err="1"/>
                        <a:t>kl</a:t>
                      </a:r>
                      <a:r>
                        <a:rPr lang="nb-NO" sz="1100" dirty="0"/>
                        <a:t> 8.</a:t>
                      </a:r>
                    </a:p>
                    <a:p>
                      <a:r>
                        <a:rPr lang="nb-NO" sz="1100" dirty="0"/>
                        <a:t>Ta med egen termokopp så får dere lussekatt av oss</a:t>
                      </a:r>
                      <a:r>
                        <a:rPr lang="nb-NO" sz="1100" dirty="0">
                          <a:sym typeface="Wingdings" panose="05000000000000000000" pitchFamily="2" charset="2"/>
                        </a:rPr>
                        <a:t></a:t>
                      </a:r>
                      <a:endParaRPr lang="nb-NO" sz="1100" dirty="0"/>
                    </a:p>
                  </a:txBody>
                  <a:tcPr/>
                </a:tc>
                <a:tc>
                  <a:txBody>
                    <a:bodyPr/>
                    <a:lstStyle/>
                    <a:p>
                      <a:r>
                        <a:rPr lang="nb-NO" sz="1100" dirty="0"/>
                        <a:t>14</a:t>
                      </a:r>
                    </a:p>
                    <a:p>
                      <a:r>
                        <a:rPr lang="nb-NO" sz="1100" dirty="0"/>
                        <a:t>Tur</a:t>
                      </a:r>
                    </a:p>
                  </a:txBody>
                  <a:tcPr/>
                </a:tc>
                <a:tc>
                  <a:txBody>
                    <a:bodyPr/>
                    <a:lstStyle/>
                    <a:p>
                      <a:r>
                        <a:rPr lang="nb-NO" sz="1100" dirty="0"/>
                        <a:t>15 </a:t>
                      </a:r>
                    </a:p>
                    <a:p>
                      <a:r>
                        <a:rPr lang="nb-NO" sz="1100" dirty="0"/>
                        <a:t>Førskolegruppen: opplegg  for de eldste på </a:t>
                      </a:r>
                      <a:r>
                        <a:rPr lang="nb-NO" sz="1100" dirty="0" err="1"/>
                        <a:t>Apelsinbåten</a:t>
                      </a:r>
                      <a:r>
                        <a:rPr lang="nb-NO" sz="1100" dirty="0"/>
                        <a:t>.</a:t>
                      </a:r>
                    </a:p>
                    <a:p>
                      <a:endParaRPr lang="nb-NO" sz="1100" dirty="0"/>
                    </a:p>
                    <a:p>
                      <a:r>
                        <a:rPr lang="nb-NO" sz="1100" dirty="0"/>
                        <a:t>De yngste: juletur til byen</a:t>
                      </a:r>
                    </a:p>
                  </a:txBody>
                  <a:tcPr/>
                </a:tc>
                <a:tc>
                  <a:txBody>
                    <a:bodyPr/>
                    <a:lstStyle/>
                    <a:p>
                      <a:r>
                        <a:rPr lang="nb-NO" sz="1100" dirty="0"/>
                        <a:t>16</a:t>
                      </a:r>
                    </a:p>
                    <a:p>
                      <a:r>
                        <a:rPr lang="nb-NO" sz="1100" dirty="0" err="1"/>
                        <a:t>Finley</a:t>
                      </a:r>
                      <a:r>
                        <a:rPr lang="nb-NO" sz="1100" dirty="0"/>
                        <a:t> 4 år hipp </a:t>
                      </a:r>
                      <a:r>
                        <a:rPr lang="nb-NO" sz="1100" dirty="0" err="1"/>
                        <a:t>hipp</a:t>
                      </a:r>
                      <a:r>
                        <a:rPr lang="nb-NO" sz="1100" dirty="0"/>
                        <a:t> hurra </a:t>
                      </a:r>
                    </a:p>
                    <a:p>
                      <a:r>
                        <a:rPr lang="nb-NO" sz="1100" dirty="0"/>
                        <a:t>(17. des)</a:t>
                      </a:r>
                    </a:p>
                    <a:p>
                      <a:endParaRPr lang="nb-NO" sz="1100" dirty="0"/>
                    </a:p>
                  </a:txBody>
                  <a:tcPr/>
                </a:tc>
                <a:extLst>
                  <a:ext uri="{0D108BD9-81ED-4DB2-BD59-A6C34878D82A}">
                    <a16:rowId xmlns:a16="http://schemas.microsoft.com/office/drawing/2014/main" val="2748789259"/>
                  </a:ext>
                </a:extLst>
              </a:tr>
              <a:tr h="1342707">
                <a:tc>
                  <a:txBody>
                    <a:bodyPr/>
                    <a:lstStyle/>
                    <a:p>
                      <a:r>
                        <a:rPr lang="nb-NO" sz="1100" dirty="0"/>
                        <a:t>51</a:t>
                      </a:r>
                    </a:p>
                  </a:txBody>
                  <a:tcPr/>
                </a:tc>
                <a:tc>
                  <a:txBody>
                    <a:bodyPr/>
                    <a:lstStyle/>
                    <a:p>
                      <a:r>
                        <a:rPr lang="nb-NO" sz="1100" dirty="0"/>
                        <a:t>19</a:t>
                      </a:r>
                    </a:p>
                    <a:p>
                      <a:endParaRPr lang="nb-NO" sz="1100" dirty="0"/>
                    </a:p>
                  </a:txBody>
                  <a:tcPr/>
                </a:tc>
                <a:tc>
                  <a:txBody>
                    <a:bodyPr/>
                    <a:lstStyle/>
                    <a:p>
                      <a:r>
                        <a:rPr lang="nb-NO" sz="1100" dirty="0"/>
                        <a:t>20</a:t>
                      </a:r>
                    </a:p>
                    <a:p>
                      <a:endParaRPr lang="nb-NO" sz="1100" dirty="0"/>
                    </a:p>
                  </a:txBody>
                  <a:tcPr/>
                </a:tc>
                <a:tc>
                  <a:txBody>
                    <a:bodyPr/>
                    <a:lstStyle/>
                    <a:p>
                      <a:r>
                        <a:rPr lang="nb-NO" sz="1100" dirty="0"/>
                        <a:t>21</a:t>
                      </a:r>
                    </a:p>
                    <a:p>
                      <a:r>
                        <a:rPr lang="nb-NO" sz="1100" dirty="0"/>
                        <a:t>Konsert i konserthuset:</a:t>
                      </a:r>
                    </a:p>
                    <a:p>
                      <a:r>
                        <a:rPr lang="nb-NO" sz="1100" dirty="0"/>
                        <a:t> Reisen til julestjernen </a:t>
                      </a:r>
                      <a:r>
                        <a:rPr lang="nb-NO" sz="1100" dirty="0" err="1"/>
                        <a:t>kl</a:t>
                      </a:r>
                      <a:r>
                        <a:rPr lang="nb-NO" sz="1100" dirty="0"/>
                        <a:t> 11</a:t>
                      </a:r>
                    </a:p>
                  </a:txBody>
                  <a:tcPr/>
                </a:tc>
                <a:tc>
                  <a:txBody>
                    <a:bodyPr/>
                    <a:lstStyle/>
                    <a:p>
                      <a:r>
                        <a:rPr lang="nb-NO" sz="1100" dirty="0"/>
                        <a:t>22</a:t>
                      </a:r>
                    </a:p>
                    <a:p>
                      <a:endParaRPr lang="nb-NO" sz="1100" dirty="0"/>
                    </a:p>
                    <a:p>
                      <a:endParaRPr lang="nb-NO" sz="1100" dirty="0"/>
                    </a:p>
                  </a:txBody>
                  <a:tcPr/>
                </a:tc>
                <a:tc>
                  <a:txBody>
                    <a:bodyPr/>
                    <a:lstStyle/>
                    <a:p>
                      <a:r>
                        <a:rPr lang="nb-NO" sz="1100" dirty="0"/>
                        <a:t>23</a:t>
                      </a:r>
                    </a:p>
                  </a:txBody>
                  <a:tcPr/>
                </a:tc>
                <a:extLst>
                  <a:ext uri="{0D108BD9-81ED-4DB2-BD59-A6C34878D82A}">
                    <a16:rowId xmlns:a16="http://schemas.microsoft.com/office/drawing/2014/main" val="4117710357"/>
                  </a:ext>
                </a:extLst>
              </a:tr>
              <a:tr h="1493591">
                <a:tc>
                  <a:txBody>
                    <a:bodyPr/>
                    <a:lstStyle/>
                    <a:p>
                      <a:r>
                        <a:rPr lang="nb-NO" dirty="0"/>
                        <a:t>52</a:t>
                      </a:r>
                    </a:p>
                  </a:txBody>
                  <a:tcPr/>
                </a:tc>
                <a:tc>
                  <a:txBody>
                    <a:bodyPr/>
                    <a:lstStyle/>
                    <a:p>
                      <a:r>
                        <a:rPr lang="nb-NO" dirty="0"/>
                        <a:t>26</a:t>
                      </a:r>
                    </a:p>
                    <a:p>
                      <a:r>
                        <a:rPr lang="nb-NO" dirty="0"/>
                        <a:t>2. juledag</a:t>
                      </a:r>
                    </a:p>
                  </a:txBody>
                  <a:tcPr/>
                </a:tc>
                <a:tc>
                  <a:txBody>
                    <a:bodyPr/>
                    <a:lstStyle/>
                    <a:p>
                      <a:r>
                        <a:rPr lang="nb-NO" dirty="0"/>
                        <a:t>27</a:t>
                      </a:r>
                    </a:p>
                  </a:txBody>
                  <a:tcPr/>
                </a:tc>
                <a:tc>
                  <a:txBody>
                    <a:bodyPr/>
                    <a:lstStyle/>
                    <a:p>
                      <a:r>
                        <a:rPr lang="nb-NO" dirty="0"/>
                        <a:t>28</a:t>
                      </a:r>
                    </a:p>
                  </a:txBody>
                  <a:tcPr/>
                </a:tc>
                <a:tc>
                  <a:txBody>
                    <a:bodyPr/>
                    <a:lstStyle/>
                    <a:p>
                      <a:r>
                        <a:rPr lang="nb-NO" dirty="0"/>
                        <a:t>29</a:t>
                      </a:r>
                    </a:p>
                  </a:txBody>
                  <a:tcPr/>
                </a:tc>
                <a:tc>
                  <a:txBody>
                    <a:bodyPr/>
                    <a:lstStyle/>
                    <a:p>
                      <a:r>
                        <a:rPr lang="nb-NO" dirty="0"/>
                        <a:t>30</a:t>
                      </a:r>
                    </a:p>
                  </a:txBody>
                  <a:tcPr/>
                </a:tc>
                <a:extLst>
                  <a:ext uri="{0D108BD9-81ED-4DB2-BD59-A6C34878D82A}">
                    <a16:rowId xmlns:a16="http://schemas.microsoft.com/office/drawing/2014/main" val="1201130292"/>
                  </a:ext>
                </a:extLst>
              </a:tr>
            </a:tbl>
          </a:graphicData>
        </a:graphic>
      </p:graphicFrame>
      <p:sp>
        <p:nvSpPr>
          <p:cNvPr id="21" name="Pil: ned 20">
            <a:extLst>
              <a:ext uri="{FF2B5EF4-FFF2-40B4-BE49-F238E27FC236}">
                <a16:creationId xmlns:a16="http://schemas.microsoft.com/office/drawing/2014/main" id="{07048336-BB0A-44D5-AC52-D911048B2CAD}"/>
              </a:ext>
            </a:extLst>
          </p:cNvPr>
          <p:cNvSpPr/>
          <p:nvPr/>
        </p:nvSpPr>
        <p:spPr>
          <a:xfrm>
            <a:off x="6121889" y="1473039"/>
            <a:ext cx="290456" cy="3346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Pil: ned 21">
            <a:extLst>
              <a:ext uri="{FF2B5EF4-FFF2-40B4-BE49-F238E27FC236}">
                <a16:creationId xmlns:a16="http://schemas.microsoft.com/office/drawing/2014/main" id="{BD765358-871B-45D6-8558-5D96C2F5085B}"/>
              </a:ext>
            </a:extLst>
          </p:cNvPr>
          <p:cNvSpPr/>
          <p:nvPr/>
        </p:nvSpPr>
        <p:spPr>
          <a:xfrm>
            <a:off x="7239000" y="1473039"/>
            <a:ext cx="290456" cy="3346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3" name="Pil: ned 22">
            <a:extLst>
              <a:ext uri="{FF2B5EF4-FFF2-40B4-BE49-F238E27FC236}">
                <a16:creationId xmlns:a16="http://schemas.microsoft.com/office/drawing/2014/main" id="{DB0563D0-BE02-4DBC-8DAA-AEB367132608}"/>
              </a:ext>
            </a:extLst>
          </p:cNvPr>
          <p:cNvSpPr/>
          <p:nvPr/>
        </p:nvSpPr>
        <p:spPr>
          <a:xfrm>
            <a:off x="1721071" y="1473039"/>
            <a:ext cx="290456" cy="3346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a:extLst>
              <a:ext uri="{FF2B5EF4-FFF2-40B4-BE49-F238E27FC236}">
                <a16:creationId xmlns:a16="http://schemas.microsoft.com/office/drawing/2014/main" id="{10979545-EF39-D8C7-B6D7-81BFBA531FF2}"/>
              </a:ext>
            </a:extLst>
          </p:cNvPr>
          <p:cNvPicPr>
            <a:picLocks noChangeAspect="1"/>
          </p:cNvPicPr>
          <p:nvPr/>
        </p:nvPicPr>
        <p:blipFill>
          <a:blip r:embed="rId2"/>
          <a:stretch>
            <a:fillRect/>
          </a:stretch>
        </p:blipFill>
        <p:spPr>
          <a:xfrm>
            <a:off x="6365503" y="3480445"/>
            <a:ext cx="371888" cy="268247"/>
          </a:xfrm>
          <a:prstGeom prst="rect">
            <a:avLst/>
          </a:prstGeom>
        </p:spPr>
      </p:pic>
    </p:spTree>
    <p:extLst>
      <p:ext uri="{BB962C8B-B14F-4D97-AF65-F5344CB8AC3E}">
        <p14:creationId xmlns:p14="http://schemas.microsoft.com/office/powerpoint/2010/main" val="92915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04AE31C7-DB42-44DC-05D6-E63A44A675CC}"/>
              </a:ext>
            </a:extLst>
          </p:cNvPr>
          <p:cNvSpPr>
            <a:spLocks noGrp="1"/>
          </p:cNvSpPr>
          <p:nvPr>
            <p:ph type="title"/>
          </p:nvPr>
        </p:nvSpPr>
        <p:spPr>
          <a:xfrm>
            <a:off x="616721" y="3446556"/>
            <a:ext cx="2645240" cy="3366994"/>
          </a:xfrm>
        </p:spPr>
        <p:txBody>
          <a:bodyPr/>
          <a:lstStyle/>
          <a:p>
            <a:r>
              <a:rPr lang="nb-NO" sz="4000" dirty="0"/>
              <a:t>NB!</a:t>
            </a:r>
            <a:br>
              <a:rPr lang="nb-NO" sz="4000" dirty="0"/>
            </a:br>
            <a:br>
              <a:rPr lang="nb-NO" dirty="0"/>
            </a:br>
            <a:r>
              <a:rPr lang="nb-NO" sz="1600" dirty="0"/>
              <a:t>2. Pepperkakebyen: kom før 9</a:t>
            </a:r>
            <a:br>
              <a:rPr lang="nb-NO" sz="1600" dirty="0"/>
            </a:br>
            <a:br>
              <a:rPr lang="nb-NO" dirty="0"/>
            </a:br>
            <a:r>
              <a:rPr lang="nb-NO" sz="1600" dirty="0"/>
              <a:t>13. desember: Lucia: Vi møter påkledd ute fra morgenen. </a:t>
            </a:r>
            <a:r>
              <a:rPr lang="nb-NO" sz="1600" dirty="0" err="1"/>
              <a:t>Kl</a:t>
            </a:r>
            <a:r>
              <a:rPr lang="nb-NO" sz="1600" dirty="0"/>
              <a:t> 8 opptrer koret utenfor bygg 2. Ta med </a:t>
            </a:r>
            <a:r>
              <a:rPr lang="nb-NO" sz="1600" dirty="0" err="1"/>
              <a:t>temokopp</a:t>
            </a:r>
            <a:r>
              <a:rPr lang="nb-NO" sz="1600" dirty="0"/>
              <a:t> med drikke, så står vi for lussekattene</a:t>
            </a:r>
            <a:r>
              <a:rPr lang="nb-NO" sz="1600" dirty="0">
                <a:sym typeface="Wingdings" panose="05000000000000000000" pitchFamily="2" charset="2"/>
              </a:rPr>
              <a:t></a:t>
            </a:r>
            <a:endParaRPr lang="nb-NO" sz="1600" dirty="0"/>
          </a:p>
        </p:txBody>
      </p:sp>
      <p:pic>
        <p:nvPicPr>
          <p:cNvPr id="18" name="Plassholder for innhold 17">
            <a:extLst>
              <a:ext uri="{FF2B5EF4-FFF2-40B4-BE49-F238E27FC236}">
                <a16:creationId xmlns:a16="http://schemas.microsoft.com/office/drawing/2014/main" id="{793D991E-8F8B-ED00-FFC9-684D54E37AE0}"/>
              </a:ext>
            </a:extLst>
          </p:cNvPr>
          <p:cNvPicPr>
            <a:picLocks noGrp="1" noChangeAspect="1"/>
          </p:cNvPicPr>
          <p:nvPr>
            <p:ph idx="1"/>
          </p:nvPr>
        </p:nvPicPr>
        <p:blipFill>
          <a:blip r:embed="rId2"/>
          <a:stretch>
            <a:fillRect/>
          </a:stretch>
        </p:blipFill>
        <p:spPr>
          <a:xfrm>
            <a:off x="3692988" y="2444003"/>
            <a:ext cx="3421721" cy="2686050"/>
          </a:xfrm>
          <a:prstGeom prst="rect">
            <a:avLst/>
          </a:prstGeom>
        </p:spPr>
      </p:pic>
      <p:pic>
        <p:nvPicPr>
          <p:cNvPr id="19" name="Bilde 18">
            <a:extLst>
              <a:ext uri="{FF2B5EF4-FFF2-40B4-BE49-F238E27FC236}">
                <a16:creationId xmlns:a16="http://schemas.microsoft.com/office/drawing/2014/main" id="{0E589677-DA9E-C97C-9A71-434413CABC8E}"/>
              </a:ext>
            </a:extLst>
          </p:cNvPr>
          <p:cNvPicPr>
            <a:picLocks noChangeAspect="1"/>
          </p:cNvPicPr>
          <p:nvPr/>
        </p:nvPicPr>
        <p:blipFill>
          <a:blip r:embed="rId3"/>
          <a:stretch>
            <a:fillRect/>
          </a:stretch>
        </p:blipFill>
        <p:spPr>
          <a:xfrm>
            <a:off x="4332285" y="6013450"/>
            <a:ext cx="2143125" cy="2143125"/>
          </a:xfrm>
          <a:prstGeom prst="rect">
            <a:avLst/>
          </a:prstGeom>
        </p:spPr>
      </p:pic>
    </p:spTree>
    <p:extLst>
      <p:ext uri="{BB962C8B-B14F-4D97-AF65-F5344CB8AC3E}">
        <p14:creationId xmlns:p14="http://schemas.microsoft.com/office/powerpoint/2010/main" val="51070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0FD25E-A276-86ED-6B95-79DA5615062E}"/>
              </a:ext>
            </a:extLst>
          </p:cNvPr>
          <p:cNvSpPr>
            <a:spLocks noGrp="1"/>
          </p:cNvSpPr>
          <p:nvPr>
            <p:ph type="ctrTitle"/>
          </p:nvPr>
        </p:nvSpPr>
        <p:spPr/>
        <p:txBody>
          <a:bodyPr>
            <a:normAutofit fontScale="90000"/>
          </a:bodyPr>
          <a:lstStyle/>
          <a:p>
            <a:r>
              <a:rPr lang="nb-NO" sz="2000" dirty="0"/>
              <a:t>Vi ønsker å ha fokus på å hjelpe og å gi nå i julen. I den forbindelse kan de som vil ha med en liten innpakket pakke til 15/12 da vi skal til julebyen, og blant annet gi gave under juletreet. </a:t>
            </a:r>
            <a:br>
              <a:rPr lang="nb-NO" sz="2000" dirty="0"/>
            </a:br>
            <a:br>
              <a:rPr lang="nb-NO" sz="2000" dirty="0"/>
            </a:br>
            <a:r>
              <a:rPr lang="nb-NO" sz="2000" dirty="0"/>
              <a:t>Gaven må være innpakket, og markert med hvem pakken passer til: F eks: Gutt 4 år</a:t>
            </a:r>
            <a:br>
              <a:rPr lang="nb-NO" sz="2000" dirty="0"/>
            </a:br>
            <a:br>
              <a:rPr lang="nb-NO" sz="2000" dirty="0"/>
            </a:br>
            <a:r>
              <a:rPr lang="nb-NO" sz="2000" dirty="0"/>
              <a:t>Det må gjerne være en leke som de er ferdige med o.l., den må  selvfølgelig være fin og i god stand. Målet her er å lære noe om å gi, dele og hjelpe.</a:t>
            </a:r>
          </a:p>
        </p:txBody>
      </p:sp>
      <p:pic>
        <p:nvPicPr>
          <p:cNvPr id="5" name="Bilde 4">
            <a:extLst>
              <a:ext uri="{FF2B5EF4-FFF2-40B4-BE49-F238E27FC236}">
                <a16:creationId xmlns:a16="http://schemas.microsoft.com/office/drawing/2014/main" id="{02693C29-3EB0-5E8B-4148-91E32397D4AD}"/>
              </a:ext>
            </a:extLst>
          </p:cNvPr>
          <p:cNvPicPr>
            <a:picLocks noChangeAspect="1"/>
          </p:cNvPicPr>
          <p:nvPr/>
        </p:nvPicPr>
        <p:blipFill>
          <a:blip r:embed="rId2"/>
          <a:stretch>
            <a:fillRect/>
          </a:stretch>
        </p:blipFill>
        <p:spPr>
          <a:xfrm>
            <a:off x="2576512" y="5780855"/>
            <a:ext cx="2619375" cy="1743075"/>
          </a:xfrm>
          <a:prstGeom prst="rect">
            <a:avLst/>
          </a:prstGeom>
        </p:spPr>
      </p:pic>
      <p:sp>
        <p:nvSpPr>
          <p:cNvPr id="3" name="Undertittel 2">
            <a:extLst>
              <a:ext uri="{FF2B5EF4-FFF2-40B4-BE49-F238E27FC236}">
                <a16:creationId xmlns:a16="http://schemas.microsoft.com/office/drawing/2014/main" id="{3222E08E-B051-8EED-CD9A-27578D9F10C8}"/>
              </a:ext>
            </a:extLst>
          </p:cNvPr>
          <p:cNvSpPr>
            <a:spLocks noGrp="1"/>
          </p:cNvSpPr>
          <p:nvPr>
            <p:ph type="subTitle" idx="1"/>
          </p:nvPr>
        </p:nvSpPr>
        <p:spPr/>
        <p:txBody>
          <a:bodyPr/>
          <a:lstStyle/>
          <a:p>
            <a:endParaRPr lang="nb-NO" dirty="0"/>
          </a:p>
        </p:txBody>
      </p:sp>
      <p:sp>
        <p:nvSpPr>
          <p:cNvPr id="4" name="TekstSylinder 3">
            <a:extLst>
              <a:ext uri="{FF2B5EF4-FFF2-40B4-BE49-F238E27FC236}">
                <a16:creationId xmlns:a16="http://schemas.microsoft.com/office/drawing/2014/main" id="{FDCF4349-CE96-47D1-C9A7-6194A012FF93}"/>
              </a:ext>
            </a:extLst>
          </p:cNvPr>
          <p:cNvSpPr txBox="1"/>
          <p:nvPr/>
        </p:nvSpPr>
        <p:spPr>
          <a:xfrm flipH="1">
            <a:off x="1390650" y="2203450"/>
            <a:ext cx="4521200" cy="369332"/>
          </a:xfrm>
          <a:prstGeom prst="rect">
            <a:avLst/>
          </a:prstGeom>
          <a:noFill/>
        </p:spPr>
        <p:txBody>
          <a:bodyPr wrap="square" rtlCol="0">
            <a:spAutoFit/>
          </a:bodyPr>
          <a:lstStyle/>
          <a:p>
            <a:r>
              <a:rPr lang="nb-NO" dirty="0">
                <a:solidFill>
                  <a:schemeClr val="bg1"/>
                </a:solidFill>
              </a:rPr>
              <a:t>Gave under juletreet i byen 15 desember</a:t>
            </a:r>
          </a:p>
        </p:txBody>
      </p:sp>
    </p:spTree>
    <p:extLst>
      <p:ext uri="{BB962C8B-B14F-4D97-AF65-F5344CB8AC3E}">
        <p14:creationId xmlns:p14="http://schemas.microsoft.com/office/powerpoint/2010/main" val="364818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2E6C33-FDD8-AF3A-C390-DC73C53B6643}"/>
              </a:ext>
            </a:extLst>
          </p:cNvPr>
          <p:cNvSpPr>
            <a:spLocks noGrp="1"/>
          </p:cNvSpPr>
          <p:nvPr>
            <p:ph type="title"/>
          </p:nvPr>
        </p:nvSpPr>
        <p:spPr>
          <a:xfrm>
            <a:off x="611959" y="3454100"/>
            <a:ext cx="2653839" cy="3623614"/>
          </a:xfrm>
        </p:spPr>
        <p:txBody>
          <a:bodyPr>
            <a:noAutofit/>
          </a:bodyPr>
          <a:lstStyle/>
          <a:p>
            <a:r>
              <a:rPr lang="nb-NO" sz="2000" dirty="0"/>
              <a:t>Barna var svært engasjert i  forbindelse med forestillingen Bjørnen. Det var de yngste som fikk gå på forestilling denne gangen. Bjørnen møtte oss i døren, og fulgte oss hele tiden – mye uten maske og klør. Forestillingen handlet om kosebamsene til bjørnen, og hadde blant annet teselskap med de. Barna fikk hilse på og ta på, og alt var veldig tilrettelagt og rolig for de yngste.</a:t>
            </a:r>
          </a:p>
        </p:txBody>
      </p:sp>
      <p:pic>
        <p:nvPicPr>
          <p:cNvPr id="6" name="Plassholder for innhold 5" descr="Et bilde som inneholder person, pattedyr, hund, lama&#10;&#10;Automatisk generert beskrivelse">
            <a:extLst>
              <a:ext uri="{FF2B5EF4-FFF2-40B4-BE49-F238E27FC236}">
                <a16:creationId xmlns:a16="http://schemas.microsoft.com/office/drawing/2014/main" id="{F8FFBF16-BFF9-3EE3-85F2-53ED2770319D}"/>
              </a:ext>
            </a:extLst>
          </p:cNvPr>
          <p:cNvPicPr>
            <a:picLocks noGrp="1" noChangeAspect="1"/>
          </p:cNvPicPr>
          <p:nvPr>
            <p:ph sz="half" idx="1"/>
          </p:nvPr>
        </p:nvPicPr>
        <p:blipFill>
          <a:blip r:embed="rId2"/>
          <a:stretch>
            <a:fillRect/>
          </a:stretch>
        </p:blipFill>
        <p:spPr>
          <a:xfrm>
            <a:off x="3886200" y="1801752"/>
            <a:ext cx="3530623" cy="5837298"/>
          </a:xfrm>
        </p:spPr>
      </p:pic>
      <p:sp>
        <p:nvSpPr>
          <p:cNvPr id="4" name="Plassholder for innhold 3">
            <a:extLst>
              <a:ext uri="{FF2B5EF4-FFF2-40B4-BE49-F238E27FC236}">
                <a16:creationId xmlns:a16="http://schemas.microsoft.com/office/drawing/2014/main" id="{CA12EDCB-255C-9396-9436-7DFFA0B99303}"/>
              </a:ext>
            </a:extLst>
          </p:cNvPr>
          <p:cNvSpPr>
            <a:spLocks noGrp="1"/>
          </p:cNvSpPr>
          <p:nvPr>
            <p:ph sz="half" idx="2"/>
          </p:nvPr>
        </p:nvSpPr>
        <p:spPr/>
        <p:txBody>
          <a:bodyPr/>
          <a:lstStyle/>
          <a:p>
            <a:endParaRPr lang="nb-NO"/>
          </a:p>
        </p:txBody>
      </p:sp>
    </p:spTree>
    <p:extLst>
      <p:ext uri="{BB962C8B-B14F-4D97-AF65-F5344CB8AC3E}">
        <p14:creationId xmlns:p14="http://schemas.microsoft.com/office/powerpoint/2010/main" val="385996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ssholder for bilde 7" descr="Et bilde som inneholder plante, grønn, utendørs, brokkoli&#10;&#10;Automatisk generert beskrivelse">
            <a:extLst>
              <a:ext uri="{FF2B5EF4-FFF2-40B4-BE49-F238E27FC236}">
                <a16:creationId xmlns:a16="http://schemas.microsoft.com/office/drawing/2014/main" id="{040405EC-2479-4E41-A47C-554A7196E0F5}"/>
              </a:ext>
            </a:extLst>
          </p:cNvPr>
          <p:cNvPicPr>
            <a:picLocks noGrp="1" noChangeAspect="1"/>
          </p:cNvPicPr>
          <p:nvPr>
            <p:ph type="pic" sz="quarter" idx="10"/>
          </p:nvPr>
        </p:nvPicPr>
        <p:blipFill>
          <a:blip r:embed="rId2"/>
          <a:srcRect l="9432" r="9432"/>
          <a:stretch>
            <a:fillRect/>
          </a:stretch>
        </p:blipFill>
        <p:spPr/>
      </p:pic>
      <p:sp>
        <p:nvSpPr>
          <p:cNvPr id="4" name="Undertittel 3">
            <a:extLst>
              <a:ext uri="{FF2B5EF4-FFF2-40B4-BE49-F238E27FC236}">
                <a16:creationId xmlns:a16="http://schemas.microsoft.com/office/drawing/2014/main" id="{316A0273-996D-4501-B1CC-1666121E31D7}"/>
              </a:ext>
            </a:extLst>
          </p:cNvPr>
          <p:cNvSpPr>
            <a:spLocks noGrp="1"/>
          </p:cNvSpPr>
          <p:nvPr>
            <p:ph type="subTitle" idx="1"/>
          </p:nvPr>
        </p:nvSpPr>
        <p:spPr>
          <a:xfrm>
            <a:off x="570154" y="5335793"/>
            <a:ext cx="6668845" cy="4152452"/>
          </a:xfrm>
        </p:spPr>
        <p:txBody>
          <a:bodyPr>
            <a:normAutofit fontScale="92500"/>
          </a:bodyPr>
          <a:lstStyle/>
          <a:p>
            <a:r>
              <a:rPr lang="nb-NO" dirty="0"/>
              <a:t>Dagsrytmen på persille</a:t>
            </a:r>
          </a:p>
          <a:p>
            <a:endParaRPr lang="nb-NO" dirty="0"/>
          </a:p>
          <a:p>
            <a:pPr algn="l"/>
            <a:r>
              <a:rPr lang="nb-NO" dirty="0"/>
              <a:t>07.15 Barnehagen åpner – rolig lek</a:t>
            </a:r>
          </a:p>
          <a:p>
            <a:pPr algn="l"/>
            <a:r>
              <a:rPr lang="nb-NO" dirty="0"/>
              <a:t>08.00 – 08.30 Vi spiser frokost</a:t>
            </a:r>
          </a:p>
          <a:p>
            <a:pPr algn="l"/>
            <a:r>
              <a:rPr lang="nb-NO" dirty="0"/>
              <a:t>08.30 Lek</a:t>
            </a:r>
          </a:p>
          <a:p>
            <a:pPr algn="l"/>
            <a:r>
              <a:rPr lang="nb-NO" dirty="0"/>
              <a:t>09.00 </a:t>
            </a:r>
            <a:r>
              <a:rPr lang="nb-NO" sz="1800" dirty="0"/>
              <a:t>Vi gjør klar til dagens aktivitet, ryddetid og påkledning</a:t>
            </a:r>
          </a:p>
          <a:p>
            <a:pPr algn="l"/>
            <a:r>
              <a:rPr lang="nb-NO" dirty="0"/>
              <a:t>09.30 Tur/ grupper/ utelek/ prosjekt/ miljøarbeid</a:t>
            </a:r>
          </a:p>
          <a:p>
            <a:pPr algn="l"/>
            <a:r>
              <a:rPr lang="nb-NO" dirty="0"/>
              <a:t>11.00 Lunsj</a:t>
            </a:r>
          </a:p>
          <a:p>
            <a:pPr algn="l"/>
            <a:r>
              <a:rPr lang="nb-NO" dirty="0"/>
              <a:t>11.30 Utelek</a:t>
            </a:r>
          </a:p>
          <a:p>
            <a:pPr algn="l"/>
            <a:r>
              <a:rPr lang="nb-NO" dirty="0"/>
              <a:t>14.00 Fruktmåltid</a:t>
            </a:r>
          </a:p>
          <a:p>
            <a:pPr algn="l"/>
            <a:r>
              <a:rPr lang="nb-NO" dirty="0"/>
              <a:t>14.30 Ute/ </a:t>
            </a:r>
            <a:r>
              <a:rPr lang="nb-NO" dirty="0" err="1"/>
              <a:t>innelek</a:t>
            </a:r>
            <a:endParaRPr lang="nb-NO" dirty="0"/>
          </a:p>
          <a:p>
            <a:pPr algn="l"/>
            <a:endParaRPr lang="nb-NO" dirty="0"/>
          </a:p>
          <a:p>
            <a:endParaRPr lang="nb-NO" dirty="0"/>
          </a:p>
        </p:txBody>
      </p:sp>
    </p:spTree>
    <p:extLst>
      <p:ext uri="{BB962C8B-B14F-4D97-AF65-F5344CB8AC3E}">
        <p14:creationId xmlns:p14="http://schemas.microsoft.com/office/powerpoint/2010/main" val="749477513"/>
      </p:ext>
    </p:extLst>
  </p:cSld>
  <p:clrMapOvr>
    <a:masterClrMapping/>
  </p:clrMapOvr>
</p:sld>
</file>

<file path=ppt/theme/theme1.xml><?xml version="1.0" encoding="utf-8"?>
<a:theme xmlns:a="http://schemas.openxmlformats.org/drawingml/2006/main" name="Atlas">
  <a:themeElements>
    <a:clrScheme name="Rø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212A65-3456-48D2-939C-4E06F6ABB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F7DB2A-620B-44CB-8C18-BFFD0CC812CF}">
  <ds:schemaRefs>
    <ds:schemaRef ds:uri="http://www.w3.org/XML/1998/namespace"/>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275E6E8B-FEB3-47D0-9A75-3A7DCD5CCE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817</Words>
  <Application>Microsoft Office PowerPoint</Application>
  <PresentationFormat>Egendefinert</PresentationFormat>
  <Paragraphs>78</Paragraphs>
  <Slides>6</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Calibri</vt:lpstr>
      <vt:lpstr>Calibri Light</vt:lpstr>
      <vt:lpstr>Rockwell</vt:lpstr>
      <vt:lpstr>Wingdings</vt:lpstr>
      <vt:lpstr>Atlas</vt:lpstr>
      <vt:lpstr>Periodeplan for persille - desember</vt:lpstr>
      <vt:lpstr>PowerPoint-presentasjon</vt:lpstr>
      <vt:lpstr>NB!  2. Pepperkakebyen: kom før 9  13. desember: Lucia: Vi møter påkledd ute fra morgenen. Kl 8 opptrer koret utenfor bygg 2. Ta med temokopp med drikke, så står vi for lussekattene</vt:lpstr>
      <vt:lpstr>Vi ønsker å ha fokus på å hjelpe og å gi nå i julen. I den forbindelse kan de som vil ha med en liten innpakket pakke til 15/12 da vi skal til julebyen, og blant annet gi gave under juletreet.   Gaven må være innpakket, og markert med hvem pakken passer til: F eks: Gutt 4 år  Det må gjerne være en leke som de er ferdige med o.l., den må  selvfølgelig være fin og i god stand. Målet her er å lære noe om å gi, dele og hjelpe.</vt:lpstr>
      <vt:lpstr>Barna var svært engasjert i  forbindelse med forestillingen Bjørnen. Det var de yngste som fikk gå på forestilling denne gangen. Bjørnen møtte oss i døren, og fulgte oss hele tiden – mye uten maske og klør. Forestillingen handlet om kosebamsene til bjørnen, og hadde blant annet teselskap med de. Barna fikk hilse på og ta på, og alt var veldig tilrettelagt og rolig for de yngste.</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2020-08-30T07:48:59Z</dcterms:created>
  <dcterms:modified xsi:type="dcterms:W3CDTF">2022-12-01T11:54:57Z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