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Lst>
  <p:notesMasterIdLst>
    <p:notesMasterId r:id="rId8"/>
  </p:notesMasterIdLst>
  <p:handoutMasterIdLst>
    <p:handoutMasterId r:id="rId9"/>
  </p:handoutMasterIdLst>
  <p:sldIdLst>
    <p:sldId id="264" r:id="rId5"/>
    <p:sldId id="256" r:id="rId6"/>
    <p:sldId id="266" r:id="rId7"/>
  </p:sldIdLst>
  <p:sldSz cx="10058400" cy="7772400"/>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5299" autoAdjust="0"/>
  </p:normalViewPr>
  <p:slideViewPr>
    <p:cSldViewPr snapToGrid="0">
      <p:cViewPr varScale="1">
        <p:scale>
          <a:sx n="67" d="100"/>
          <a:sy n="67" d="100"/>
        </p:scale>
        <p:origin x="1092" y="32"/>
      </p:cViewPr>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4015" cy="490409"/>
          </a:xfrm>
          <a:prstGeom prst="rect">
            <a:avLst/>
          </a:prstGeom>
        </p:spPr>
        <p:txBody>
          <a:bodyPr vert="horz" lIns="91850" tIns="45924" rIns="91850" bIns="45924" rtlCol="0"/>
          <a:lstStyle>
            <a:lvl1pPr algn="l" latinLnBrk="0">
              <a:defRPr lang="nb-NO" sz="1200"/>
            </a:lvl1pPr>
          </a:lstStyle>
          <a:p>
            <a:endParaRPr lang="nb-NO" dirty="0"/>
          </a:p>
        </p:txBody>
      </p:sp>
      <p:sp>
        <p:nvSpPr>
          <p:cNvPr id="3" name="Datoplassholder 2"/>
          <p:cNvSpPr>
            <a:spLocks noGrp="1"/>
          </p:cNvSpPr>
          <p:nvPr>
            <p:ph type="dt" sz="quarter" idx="1"/>
          </p:nvPr>
        </p:nvSpPr>
        <p:spPr>
          <a:xfrm>
            <a:off x="3809079" y="0"/>
            <a:ext cx="2914015" cy="490409"/>
          </a:xfrm>
          <a:prstGeom prst="rect">
            <a:avLst/>
          </a:prstGeom>
        </p:spPr>
        <p:txBody>
          <a:bodyPr vert="horz" lIns="91850" tIns="45924" rIns="91850" bIns="45924" rtlCol="0"/>
          <a:lstStyle>
            <a:lvl1pPr algn="r" latinLnBrk="0">
              <a:defRPr lang="nb-NO" sz="1200"/>
            </a:lvl1pPr>
          </a:lstStyle>
          <a:p>
            <a:fld id="{38D6FE3C-34D8-4B4B-9273-D907B0A3B964}" type="datetimeFigureOut">
              <a:rPr lang="nb-NO"/>
              <a:t>03.05.2020</a:t>
            </a:fld>
            <a:endParaRPr lang="nb-NO" dirty="0"/>
          </a:p>
        </p:txBody>
      </p:sp>
      <p:sp>
        <p:nvSpPr>
          <p:cNvPr id="4" name="Bunntekstplassholder 3"/>
          <p:cNvSpPr>
            <a:spLocks noGrp="1"/>
          </p:cNvSpPr>
          <p:nvPr>
            <p:ph type="ftr" sz="quarter" idx="2"/>
          </p:nvPr>
        </p:nvSpPr>
        <p:spPr>
          <a:xfrm>
            <a:off x="1" y="9283831"/>
            <a:ext cx="2914015" cy="490408"/>
          </a:xfrm>
          <a:prstGeom prst="rect">
            <a:avLst/>
          </a:prstGeom>
        </p:spPr>
        <p:txBody>
          <a:bodyPr vert="horz" lIns="91850" tIns="45924" rIns="91850" bIns="45924" rtlCol="0" anchor="b"/>
          <a:lstStyle>
            <a:lvl1pPr algn="l" latinLnBrk="0">
              <a:defRPr lang="nb-NO" sz="1200"/>
            </a:lvl1pPr>
          </a:lstStyle>
          <a:p>
            <a:endParaRPr lang="nb-NO" dirty="0"/>
          </a:p>
        </p:txBody>
      </p:sp>
      <p:sp>
        <p:nvSpPr>
          <p:cNvPr id="5" name="Plassholder for lysbildenummer 4"/>
          <p:cNvSpPr>
            <a:spLocks noGrp="1"/>
          </p:cNvSpPr>
          <p:nvPr>
            <p:ph type="sldNum" sz="quarter" idx="3"/>
          </p:nvPr>
        </p:nvSpPr>
        <p:spPr>
          <a:xfrm>
            <a:off x="3809079" y="9283831"/>
            <a:ext cx="2914015" cy="490408"/>
          </a:xfrm>
          <a:prstGeom prst="rect">
            <a:avLst/>
          </a:prstGeom>
        </p:spPr>
        <p:txBody>
          <a:bodyPr vert="horz" lIns="91850" tIns="45924" rIns="91850" bIns="45924" rtlCol="0" anchor="b"/>
          <a:lstStyle>
            <a:lvl1pPr algn="r" latinLnBrk="0">
              <a:defRPr lang="nb-NO" sz="1200"/>
            </a:lvl1pPr>
          </a:lstStyle>
          <a:p>
            <a:fld id="{E169A89D-734B-4FAD-B6E7-2B864E72E489}" type="slidenum">
              <a:rPr lang="nb-NO"/>
              <a:t>‹#›</a:t>
            </a:fld>
            <a:endParaRPr lang="nb-NO"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4015" cy="490409"/>
          </a:xfrm>
          <a:prstGeom prst="rect">
            <a:avLst/>
          </a:prstGeom>
        </p:spPr>
        <p:txBody>
          <a:bodyPr vert="horz" lIns="91850" tIns="45924" rIns="91850" bIns="45924" rtlCol="0"/>
          <a:lstStyle>
            <a:lvl1pPr algn="l" latinLnBrk="0">
              <a:defRPr lang="nb-NO" sz="1200"/>
            </a:lvl1pPr>
          </a:lstStyle>
          <a:p>
            <a:endParaRPr lang="nb-NO" dirty="0"/>
          </a:p>
        </p:txBody>
      </p:sp>
      <p:sp>
        <p:nvSpPr>
          <p:cNvPr id="3" name="Datoplassholder 2"/>
          <p:cNvSpPr>
            <a:spLocks noGrp="1"/>
          </p:cNvSpPr>
          <p:nvPr>
            <p:ph type="dt" idx="1"/>
          </p:nvPr>
        </p:nvSpPr>
        <p:spPr>
          <a:xfrm>
            <a:off x="3809079" y="0"/>
            <a:ext cx="2914015" cy="490409"/>
          </a:xfrm>
          <a:prstGeom prst="rect">
            <a:avLst/>
          </a:prstGeom>
        </p:spPr>
        <p:txBody>
          <a:bodyPr vert="horz" lIns="91850" tIns="45924" rIns="91850" bIns="45924" rtlCol="0"/>
          <a:lstStyle>
            <a:lvl1pPr algn="r" latinLnBrk="0">
              <a:defRPr lang="nb-NO" sz="1200"/>
            </a:lvl1pPr>
          </a:lstStyle>
          <a:p>
            <a:fld id="{1D0FF5F4-5691-49AF-9E16-FB22826F7264}" type="datetimeFigureOut">
              <a:t>03.05.2020</a:t>
            </a:fld>
            <a:endParaRPr lang="nb-NO" dirty="0"/>
          </a:p>
        </p:txBody>
      </p:sp>
      <p:sp>
        <p:nvSpPr>
          <p:cNvPr id="4" name="Lysbildeplassholder 3"/>
          <p:cNvSpPr>
            <a:spLocks noGrp="1" noRot="1" noChangeAspect="1"/>
          </p:cNvSpPr>
          <p:nvPr>
            <p:ph type="sldImg" idx="2"/>
          </p:nvPr>
        </p:nvSpPr>
        <p:spPr>
          <a:xfrm>
            <a:off x="1227138" y="1222375"/>
            <a:ext cx="4270375" cy="3298825"/>
          </a:xfrm>
          <a:prstGeom prst="rect">
            <a:avLst/>
          </a:prstGeom>
          <a:noFill/>
          <a:ln w="12700">
            <a:solidFill>
              <a:prstClr val="black"/>
            </a:solidFill>
          </a:ln>
        </p:spPr>
        <p:txBody>
          <a:bodyPr vert="horz" lIns="91850" tIns="45924" rIns="91850" bIns="45924" rtlCol="0" anchor="ctr"/>
          <a:lstStyle/>
          <a:p>
            <a:endParaRPr lang="nb-NO" dirty="0"/>
          </a:p>
        </p:txBody>
      </p:sp>
      <p:sp>
        <p:nvSpPr>
          <p:cNvPr id="5" name="Notatplassholder 4"/>
          <p:cNvSpPr>
            <a:spLocks noGrp="1"/>
          </p:cNvSpPr>
          <p:nvPr>
            <p:ph type="body" sz="quarter" idx="3"/>
          </p:nvPr>
        </p:nvSpPr>
        <p:spPr>
          <a:xfrm>
            <a:off x="672465" y="4703852"/>
            <a:ext cx="5379720" cy="3848606"/>
          </a:xfrm>
          <a:prstGeom prst="rect">
            <a:avLst/>
          </a:prstGeom>
        </p:spPr>
        <p:txBody>
          <a:bodyPr vert="horz" lIns="91850" tIns="45924" rIns="91850" bIns="4592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Bunntekstplassholder 5"/>
          <p:cNvSpPr>
            <a:spLocks noGrp="1"/>
          </p:cNvSpPr>
          <p:nvPr>
            <p:ph type="ftr" sz="quarter" idx="4"/>
          </p:nvPr>
        </p:nvSpPr>
        <p:spPr>
          <a:xfrm>
            <a:off x="1" y="9283831"/>
            <a:ext cx="2914015" cy="490408"/>
          </a:xfrm>
          <a:prstGeom prst="rect">
            <a:avLst/>
          </a:prstGeom>
        </p:spPr>
        <p:txBody>
          <a:bodyPr vert="horz" lIns="91850" tIns="45924" rIns="91850" bIns="45924" rtlCol="0" anchor="b"/>
          <a:lstStyle>
            <a:lvl1pPr algn="l" latinLnBrk="0">
              <a:defRPr lang="nb-NO" sz="1200"/>
            </a:lvl1pPr>
          </a:lstStyle>
          <a:p>
            <a:endParaRPr lang="nb-NO" dirty="0"/>
          </a:p>
        </p:txBody>
      </p:sp>
      <p:sp>
        <p:nvSpPr>
          <p:cNvPr id="7" name="Plassholder for lysbildenummer 6"/>
          <p:cNvSpPr>
            <a:spLocks noGrp="1"/>
          </p:cNvSpPr>
          <p:nvPr>
            <p:ph type="sldNum" sz="quarter" idx="5"/>
          </p:nvPr>
        </p:nvSpPr>
        <p:spPr>
          <a:xfrm>
            <a:off x="3809079" y="9283831"/>
            <a:ext cx="2914015" cy="490408"/>
          </a:xfrm>
          <a:prstGeom prst="rect">
            <a:avLst/>
          </a:prstGeom>
        </p:spPr>
        <p:txBody>
          <a:bodyPr vert="horz" lIns="91850" tIns="45924" rIns="91850" bIns="45924" rtlCol="0" anchor="b"/>
          <a:lstStyle>
            <a:lvl1pPr algn="r" latinLnBrk="0">
              <a:defRPr lang="nb-NO" sz="1200"/>
            </a:lvl1pPr>
          </a:lstStyle>
          <a:p>
            <a:fld id="{952A89D7-7603-4ECB-ADF6-F6CF2BE4F401}" type="slidenum">
              <a:t>‹#›</a:t>
            </a:fld>
            <a:endParaRPr lang="nb-NO"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nb-NO" sz="1200" kern="1200">
        <a:solidFill>
          <a:schemeClr val="tx1"/>
        </a:solidFill>
        <a:latin typeface="+mn-lt"/>
        <a:ea typeface="+mn-ea"/>
        <a:cs typeface="+mn-cs"/>
      </a:defRPr>
    </a:lvl1pPr>
    <a:lvl2pPr marL="457200" algn="l" defTabSz="914400" rtl="0" eaLnBrk="1" latinLnBrk="0" hangingPunct="1">
      <a:defRPr lang="nb-NO" sz="1200" kern="1200">
        <a:solidFill>
          <a:schemeClr val="tx1"/>
        </a:solidFill>
        <a:latin typeface="+mn-lt"/>
        <a:ea typeface="+mn-ea"/>
        <a:cs typeface="+mn-cs"/>
      </a:defRPr>
    </a:lvl2pPr>
    <a:lvl3pPr marL="914400" algn="l" defTabSz="914400" rtl="0" eaLnBrk="1" latinLnBrk="0" hangingPunct="1">
      <a:defRPr lang="nb-NO" sz="1200" kern="1200">
        <a:solidFill>
          <a:schemeClr val="tx1"/>
        </a:solidFill>
        <a:latin typeface="+mn-lt"/>
        <a:ea typeface="+mn-ea"/>
        <a:cs typeface="+mn-cs"/>
      </a:defRPr>
    </a:lvl3pPr>
    <a:lvl4pPr marL="1371600" algn="l" defTabSz="914400" rtl="0" eaLnBrk="1" latinLnBrk="0" hangingPunct="1">
      <a:defRPr lang="nb-NO" sz="1200" kern="1200">
        <a:solidFill>
          <a:schemeClr val="tx1"/>
        </a:solidFill>
        <a:latin typeface="+mn-lt"/>
        <a:ea typeface="+mn-ea"/>
        <a:cs typeface="+mn-cs"/>
      </a:defRPr>
    </a:lvl4pPr>
    <a:lvl5pPr marL="1828800" algn="l" defTabSz="914400" rtl="0" eaLnBrk="1" latinLnBrk="0" hangingPunct="1">
      <a:defRPr lang="nb-NO" sz="1200" kern="1200">
        <a:solidFill>
          <a:schemeClr val="tx1"/>
        </a:solidFill>
        <a:latin typeface="+mn-lt"/>
        <a:ea typeface="+mn-ea"/>
        <a:cs typeface="+mn-cs"/>
      </a:defRPr>
    </a:lvl5pPr>
    <a:lvl6pPr marL="2286000" algn="l" defTabSz="914400" rtl="0" eaLnBrk="1" latinLnBrk="0" hangingPunct="1">
      <a:defRPr lang="nb-NO" sz="1200" kern="1200">
        <a:solidFill>
          <a:schemeClr val="tx1"/>
        </a:solidFill>
        <a:latin typeface="+mn-lt"/>
        <a:ea typeface="+mn-ea"/>
        <a:cs typeface="+mn-cs"/>
      </a:defRPr>
    </a:lvl6pPr>
    <a:lvl7pPr marL="2743200" algn="l" defTabSz="914400" rtl="0" eaLnBrk="1" latinLnBrk="0" hangingPunct="1">
      <a:defRPr lang="nb-NO" sz="1200" kern="1200">
        <a:solidFill>
          <a:schemeClr val="tx1"/>
        </a:solidFill>
        <a:latin typeface="+mn-lt"/>
        <a:ea typeface="+mn-ea"/>
        <a:cs typeface="+mn-cs"/>
      </a:defRPr>
    </a:lvl7pPr>
    <a:lvl8pPr marL="3200400" algn="l" defTabSz="914400" rtl="0" eaLnBrk="1" latinLnBrk="0" hangingPunct="1">
      <a:defRPr lang="nb-NO" sz="1200" kern="1200">
        <a:solidFill>
          <a:schemeClr val="tx1"/>
        </a:solidFill>
        <a:latin typeface="+mn-lt"/>
        <a:ea typeface="+mn-ea"/>
        <a:cs typeface="+mn-cs"/>
      </a:defRPr>
    </a:lvl8pPr>
    <a:lvl9pPr marL="3657600" algn="l" defTabSz="914400" rtl="0" eaLnBrk="1" latinLnBrk="0" hangingPunct="1">
      <a:defRPr lang="nb-NO"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754380" y="1526540"/>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54380" y="4853799"/>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54380" y="1682750"/>
            <a:ext cx="8549640" cy="310896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958258" y="4654626"/>
            <a:ext cx="1005840" cy="103632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67537" y="1623186"/>
            <a:ext cx="8352663" cy="3440582"/>
          </a:xfrm>
        </p:spPr>
        <p:txBody>
          <a:bodyPr anchor="ctr">
            <a:noAutofit/>
          </a:bodyPr>
          <a:lstStyle>
            <a:lvl1pPr algn="l">
              <a:lnSpc>
                <a:spcPct val="80000"/>
              </a:lnSpc>
              <a:defRPr sz="7040" b="0" cap="all" baseline="0">
                <a:blipFill dpi="0" rotWithShape="1">
                  <a:blip r:embed="rId4"/>
                  <a:srcRect/>
                  <a:tile tx="6350" ty="-127000" sx="65000" sy="64000" flip="none" algn="tl"/>
                </a:blipFill>
              </a:defRPr>
            </a:lvl1pPr>
          </a:lstStyle>
          <a:p>
            <a:r>
              <a:rPr lang="nb-NO"/>
              <a:t>Klikk for å redigere tittelstil</a:t>
            </a:r>
            <a:endParaRPr lang="en-US" dirty="0"/>
          </a:p>
        </p:txBody>
      </p:sp>
      <p:sp>
        <p:nvSpPr>
          <p:cNvPr id="3" name="Subtitle 2"/>
          <p:cNvSpPr>
            <a:spLocks noGrp="1"/>
          </p:cNvSpPr>
          <p:nvPr>
            <p:ph type="subTitle" idx="1"/>
          </p:nvPr>
        </p:nvSpPr>
        <p:spPr>
          <a:xfrm>
            <a:off x="882625" y="4974336"/>
            <a:ext cx="6510299" cy="1212494"/>
          </a:xfrm>
        </p:spPr>
        <p:txBody>
          <a:bodyPr>
            <a:normAutofit/>
          </a:bodyPr>
          <a:lstStyle>
            <a:lvl1pPr marL="0" indent="0" algn="l">
              <a:buNone/>
              <a:defRPr sz="1980" b="0">
                <a:solidFill>
                  <a:schemeClr val="tx1"/>
                </a:solidFill>
              </a:defRPr>
            </a:lvl1pPr>
            <a:lvl2pPr marL="502920" indent="0" algn="ctr">
              <a:buNone/>
              <a:defRPr sz="1980"/>
            </a:lvl2pPr>
            <a:lvl3pPr marL="1005840" indent="0" algn="ctr">
              <a:buNone/>
              <a:defRPr sz="1980"/>
            </a:lvl3pPr>
            <a:lvl4pPr marL="1508760" indent="0" algn="ctr">
              <a:buNone/>
              <a:defRPr sz="1980"/>
            </a:lvl4pPr>
            <a:lvl5pPr marL="2011680" indent="0" algn="ctr">
              <a:buNone/>
              <a:defRPr sz="1980"/>
            </a:lvl5pPr>
            <a:lvl6pPr marL="2514600" indent="0" algn="ctr">
              <a:buNone/>
              <a:defRPr sz="1980"/>
            </a:lvl6pPr>
            <a:lvl7pPr marL="3017520" indent="0" algn="ctr">
              <a:buNone/>
              <a:defRPr sz="1980"/>
            </a:lvl7pPr>
            <a:lvl8pPr marL="3520440" indent="0" algn="ctr">
              <a:buNone/>
              <a:defRPr sz="1980"/>
            </a:lvl8pPr>
            <a:lvl9pPr marL="4023360" indent="0" algn="ctr">
              <a:buNone/>
              <a:defRPr sz="198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5" name="Footer Placeholder 4"/>
          <p:cNvSpPr>
            <a:spLocks noGrp="1"/>
          </p:cNvSpPr>
          <p:nvPr>
            <p:ph type="ftr" sz="quarter" idx="11"/>
          </p:nvPr>
        </p:nvSpPr>
        <p:spPr>
          <a:xfrm>
            <a:off x="894085" y="7109157"/>
            <a:ext cx="5220310" cy="413808"/>
          </a:xfrm>
        </p:spPr>
        <p:txBody>
          <a:bodyPr/>
          <a:lstStyle/>
          <a:p>
            <a:endParaRPr lang="nb-NO" dirty="0"/>
          </a:p>
        </p:txBody>
      </p:sp>
      <p:sp>
        <p:nvSpPr>
          <p:cNvPr id="6" name="Slide Number Placeholder 5"/>
          <p:cNvSpPr>
            <a:spLocks noGrp="1"/>
          </p:cNvSpPr>
          <p:nvPr>
            <p:ph type="sldNum" sz="quarter" idx="12"/>
          </p:nvPr>
        </p:nvSpPr>
        <p:spPr>
          <a:xfrm>
            <a:off x="7968709" y="4790821"/>
            <a:ext cx="984941" cy="725424"/>
          </a:xfrm>
        </p:spPr>
        <p:txBody>
          <a:bodyPr/>
          <a:lstStyle>
            <a:lvl1pPr>
              <a:defRPr sz="3080" b="1"/>
            </a:lvl1pPr>
          </a:lstStyle>
          <a:p>
            <a:fld id="{9F6761A3-4CAC-4C5F-AC82-8DB08D526BC2}" type="slidenum">
              <a:rPr lang="nb-NO" smtClean="0"/>
              <a:t>‹#›</a:t>
            </a:fld>
            <a:endParaRPr lang="nb-NO" dirty="0"/>
          </a:p>
        </p:txBody>
      </p:sp>
    </p:spTree>
    <p:extLst>
      <p:ext uri="{BB962C8B-B14F-4D97-AF65-F5344CB8AC3E}">
        <p14:creationId xmlns:p14="http://schemas.microsoft.com/office/powerpoint/2010/main" val="183236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182787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604520"/>
            <a:ext cx="2105978" cy="6390640"/>
          </a:xfrm>
        </p:spPr>
        <p:txBody>
          <a:bodyPr vert="eaVert"/>
          <a:lstStyle>
            <a:lvl1pPr>
              <a:defRPr b="0"/>
            </a:lvl1pPr>
          </a:lstStyle>
          <a:p>
            <a:r>
              <a:rPr lang="nb-NO"/>
              <a:t>Klikk for å redigere tittelstil</a:t>
            </a:r>
            <a:endParaRPr lang="en-US" dirty="0"/>
          </a:p>
        </p:txBody>
      </p:sp>
      <p:sp>
        <p:nvSpPr>
          <p:cNvPr id="3" name="Vertical Text Placeholder 2"/>
          <p:cNvSpPr>
            <a:spLocks noGrp="1"/>
          </p:cNvSpPr>
          <p:nvPr>
            <p:ph type="body" orient="vert" idx="1"/>
          </p:nvPr>
        </p:nvSpPr>
        <p:spPr>
          <a:xfrm>
            <a:off x="880110" y="604520"/>
            <a:ext cx="6192203" cy="639064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28708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å siden">
    <p:spTree>
      <p:nvGrpSpPr>
        <p:cNvPr id="1" name=""/>
        <p:cNvGrpSpPr/>
        <p:nvPr/>
      </p:nvGrpSpPr>
      <p:grpSpPr>
        <a:xfrm>
          <a:off x="0" y="0"/>
          <a:ext cx="0" cy="0"/>
          <a:chOff x="0" y="0"/>
          <a:chExt cx="0" cy="0"/>
        </a:xfrm>
      </p:grpSpPr>
      <p:sp>
        <p:nvSpPr>
          <p:cNvPr id="78" name="Rektangel 77"/>
          <p:cNvSpPr/>
          <p:nvPr userDrawn="1"/>
        </p:nvSpPr>
        <p:spPr>
          <a:xfrm>
            <a:off x="695858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9" name="Rektangel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6" name="Bildeplassholder 4"/>
          <p:cNvSpPr>
            <a:spLocks noGrp="1"/>
          </p:cNvSpPr>
          <p:nvPr>
            <p:ph type="pic" sz="quarter" idx="60"/>
          </p:nvPr>
        </p:nvSpPr>
        <p:spPr>
          <a:xfrm>
            <a:off x="6958584" y="3265713"/>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72" name="Tekstplassholder 21"/>
          <p:cNvSpPr>
            <a:spLocks noGrp="1"/>
          </p:cNvSpPr>
          <p:nvPr>
            <p:ph type="body" sz="quarter" idx="63" hasCustomPrompt="1"/>
          </p:nvPr>
        </p:nvSpPr>
        <p:spPr>
          <a:xfrm>
            <a:off x="7155180" y="5805716"/>
            <a:ext cx="2423160" cy="1204685"/>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3" name="Tekstplassholder 21"/>
          <p:cNvSpPr>
            <a:spLocks noGrp="1"/>
          </p:cNvSpPr>
          <p:nvPr>
            <p:ph type="body" sz="quarter" idx="64" hasCustomPrompt="1"/>
          </p:nvPr>
        </p:nvSpPr>
        <p:spPr>
          <a:xfrm>
            <a:off x="7155180" y="1622984"/>
            <a:ext cx="2423160"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74" name="Rektangel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5" name="Tekstplassholder 21"/>
          <p:cNvSpPr>
            <a:spLocks noGrp="1"/>
          </p:cNvSpPr>
          <p:nvPr>
            <p:ph type="body" sz="quarter" idx="65" hasCustomPrompt="1"/>
          </p:nvPr>
        </p:nvSpPr>
        <p:spPr>
          <a:xfrm>
            <a:off x="722376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77" name="Rektangel 76"/>
          <p:cNvSpPr/>
          <p:nvPr userDrawn="1"/>
        </p:nvSpPr>
        <p:spPr>
          <a:xfrm>
            <a:off x="3575303"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7" name="Rektangel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61" name="Tekstplassholder 21"/>
          <p:cNvSpPr>
            <a:spLocks noGrp="1"/>
          </p:cNvSpPr>
          <p:nvPr>
            <p:ph type="body" sz="quarter" idx="61" hasCustomPrompt="1"/>
          </p:nvPr>
        </p:nvSpPr>
        <p:spPr>
          <a:xfrm>
            <a:off x="3771899" y="822961"/>
            <a:ext cx="2423160" cy="1386841"/>
          </a:xfrm>
        </p:spPr>
        <p:txBody>
          <a:bodyPr lIns="0" tIns="0" rIns="0" bIns="0" anchor="t">
            <a:noAutofit/>
          </a:bodyPr>
          <a:lstStyle>
            <a:lvl1pPr marL="0" indent="0" algn="l" latinLnBrk="0">
              <a:lnSpc>
                <a:spcPct val="150000"/>
              </a:lnSpc>
              <a:spcBef>
                <a:spcPts val="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1" name="Tekstplass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nb-NO" sz="1050" b="0" i="0">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dirty="0"/>
              <a:t>Klikk for å legge til tekst</a:t>
            </a:r>
          </a:p>
        </p:txBody>
      </p:sp>
      <p:sp>
        <p:nvSpPr>
          <p:cNvPr id="76" name="Rektangel 75"/>
          <p:cNvSpPr/>
          <p:nvPr userDrawn="1"/>
        </p:nvSpPr>
        <p:spPr>
          <a:xfrm>
            <a:off x="23774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6" name="Rektangel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5" name="Rektangel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1" name="Tekstplassholder 21"/>
          <p:cNvSpPr>
            <a:spLocks noGrp="1"/>
          </p:cNvSpPr>
          <p:nvPr>
            <p:ph type="body" sz="quarter" idx="20" hasCustomPrompt="1"/>
          </p:nvPr>
        </p:nvSpPr>
        <p:spPr>
          <a:xfrm>
            <a:off x="423334" y="5748868"/>
            <a:ext cx="2445174" cy="1261533"/>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43" name="Tekstplassholder 21"/>
          <p:cNvSpPr>
            <a:spLocks noGrp="1"/>
          </p:cNvSpPr>
          <p:nvPr>
            <p:ph type="body" sz="quarter" idx="31" hasCustomPrompt="1"/>
          </p:nvPr>
        </p:nvSpPr>
        <p:spPr>
          <a:xfrm>
            <a:off x="423334" y="1622984"/>
            <a:ext cx="2445174"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52" name="Tekstplassholder 21"/>
          <p:cNvSpPr>
            <a:spLocks noGrp="1"/>
          </p:cNvSpPr>
          <p:nvPr>
            <p:ph type="body" sz="quarter" idx="58" hasCustomPrompt="1"/>
          </p:nvPr>
        </p:nvSpPr>
        <p:spPr>
          <a:xfrm>
            <a:off x="423334" y="696686"/>
            <a:ext cx="2445174"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3" name="Bildeplassholder 4"/>
          <p:cNvSpPr>
            <a:spLocks noGrp="1"/>
          </p:cNvSpPr>
          <p:nvPr>
            <p:ph type="pic" sz="quarter" idx="59"/>
          </p:nvPr>
        </p:nvSpPr>
        <p:spPr>
          <a:xfrm>
            <a:off x="237744" y="3265714"/>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54" name="Bildeplass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Tree>
    <p:extLst>
      <p:ext uri="{BB962C8B-B14F-4D97-AF65-F5344CB8AC3E}">
        <p14:creationId xmlns:p14="http://schemas.microsoft.com/office/powerpoint/2010/main" val="1162191743"/>
      </p:ext>
    </p:extLst>
  </p:cSld>
  <p:clrMapOvr>
    <a:masterClrMapping/>
  </p:clrMapOvr>
  <p:extLst>
    <p:ext uri="{DCECCB84-F9BA-43D5-87BE-67443E8EF086}">
      <p15:sldGuideLst xmlns:p15="http://schemas.microsoft.com/office/powerpoint/2012/main">
        <p15:guide id="1" pos="144">
          <p15:clr>
            <a:srgbClr val="FBAE40"/>
          </p15:clr>
        </p15:guide>
        <p15:guide id="2" pos="1920">
          <p15:clr>
            <a:srgbClr val="FBAE40"/>
          </p15:clr>
        </p15:guide>
        <p15:guide id="3" pos="2250">
          <p15:clr>
            <a:srgbClr val="FBAE40"/>
          </p15:clr>
        </p15:guide>
        <p15:guide id="4" pos="4026">
          <p15:clr>
            <a:srgbClr val="FBAE40"/>
          </p15:clr>
        </p15:guide>
        <p15:guide id="5" pos="4382">
          <p15:clr>
            <a:srgbClr val="FBAE40"/>
          </p15:clr>
        </p15:guide>
        <p15:guide id="6" pos="6160">
          <p15:clr>
            <a:srgbClr val="FBAE40"/>
          </p15:clr>
        </p15:guide>
        <p15:guide id="7" orient="horz" pos="288">
          <p15:clr>
            <a:srgbClr val="FBAE40"/>
          </p15:clr>
        </p15:guide>
        <p15:guide id="8" orient="horz" pos="45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411749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7" name="Rectangle 6"/>
          <p:cNvSpPr/>
          <p:nvPr/>
        </p:nvSpPr>
        <p:spPr>
          <a:xfrm>
            <a:off x="0" y="5573721"/>
            <a:ext cx="10058400" cy="2198678"/>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87881" y="1388669"/>
            <a:ext cx="7656957" cy="3989832"/>
          </a:xfrm>
        </p:spPr>
        <p:txBody>
          <a:bodyPr anchor="ctr">
            <a:normAutofit/>
          </a:bodyPr>
          <a:lstStyle>
            <a:lvl1pPr>
              <a:lnSpc>
                <a:spcPct val="80000"/>
              </a:lnSpc>
              <a:defRPr sz="7040" b="0"/>
            </a:lvl1pPr>
          </a:lstStyle>
          <a:p>
            <a:r>
              <a:rPr lang="nb-NO"/>
              <a:t>Klikk for å redigere tittelstil</a:t>
            </a:r>
            <a:endParaRPr lang="en-US" dirty="0"/>
          </a:p>
        </p:txBody>
      </p:sp>
      <p:sp>
        <p:nvSpPr>
          <p:cNvPr id="3" name="Text Placeholder 2"/>
          <p:cNvSpPr>
            <a:spLocks noGrp="1"/>
          </p:cNvSpPr>
          <p:nvPr>
            <p:ph type="body" idx="1"/>
          </p:nvPr>
        </p:nvSpPr>
        <p:spPr>
          <a:xfrm>
            <a:off x="1786763" y="5689397"/>
            <a:ext cx="7468362" cy="1209040"/>
          </a:xfrm>
        </p:spPr>
        <p:txBody>
          <a:bodyPr anchor="t">
            <a:normAutofit/>
          </a:bodyPr>
          <a:lstStyle>
            <a:lvl1pPr marL="0" indent="0">
              <a:buNone/>
              <a:defRPr sz="1980" b="0">
                <a:solidFill>
                  <a:schemeClr val="accent1">
                    <a:lumMod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a:xfrm>
            <a:off x="7089776" y="7109157"/>
            <a:ext cx="2181555" cy="413808"/>
          </a:xfrm>
        </p:spPr>
        <p:txBody>
          <a:bodyPr/>
          <a:lstStyle>
            <a:lvl1pPr>
              <a:defRPr>
                <a:solidFill>
                  <a:schemeClr val="accent1">
                    <a:lumMod val="50000"/>
                  </a:schemeClr>
                </a:solidFill>
              </a:defRPr>
            </a:lvl1pPr>
          </a:lstStyle>
          <a:p>
            <a:fld id="{FC7BAE6A-DCF3-43E4-B2A0-33D0CF1225FC}" type="datetimeFigureOut">
              <a:rPr lang="nb-NO" smtClean="0"/>
              <a:t>03.05.2020</a:t>
            </a:fld>
            <a:endParaRPr lang="nb-NO" dirty="0"/>
          </a:p>
        </p:txBody>
      </p:sp>
      <p:sp>
        <p:nvSpPr>
          <p:cNvPr id="5" name="Footer Placeholder 4"/>
          <p:cNvSpPr>
            <a:spLocks noGrp="1"/>
          </p:cNvSpPr>
          <p:nvPr>
            <p:ph type="ftr" sz="quarter" idx="11"/>
          </p:nvPr>
        </p:nvSpPr>
        <p:spPr>
          <a:xfrm>
            <a:off x="1799709" y="7109156"/>
            <a:ext cx="5220310" cy="413808"/>
          </a:xfrm>
        </p:spPr>
        <p:txBody>
          <a:bodyPr/>
          <a:lstStyle>
            <a:lvl1pPr>
              <a:defRPr>
                <a:solidFill>
                  <a:schemeClr val="accent1">
                    <a:lumMod val="50000"/>
                  </a:schemeClr>
                </a:solidFill>
              </a:defRPr>
            </a:lvl1pPr>
          </a:lstStyle>
          <a:p>
            <a:endParaRPr lang="nb-NO" dirty="0"/>
          </a:p>
        </p:txBody>
      </p:sp>
      <p:grpSp>
        <p:nvGrpSpPr>
          <p:cNvPr id="8" name="Group 7"/>
          <p:cNvGrpSpPr>
            <a:grpSpLocks noChangeAspect="1"/>
          </p:cNvGrpSpPr>
          <p:nvPr/>
        </p:nvGrpSpPr>
        <p:grpSpPr>
          <a:xfrm>
            <a:off x="697248" y="2754706"/>
            <a:ext cx="1005840" cy="103632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709995" y="2843088"/>
            <a:ext cx="980346" cy="816376"/>
          </a:xfrm>
        </p:spPr>
        <p:txBody>
          <a:bodyPr/>
          <a:lstStyle>
            <a:lvl1pPr>
              <a:defRPr sz="3080"/>
            </a:lvl1pPr>
          </a:lstStyle>
          <a:p>
            <a:fld id="{9F6761A3-4CAC-4C5F-AC82-8DB08D526BC2}" type="slidenum">
              <a:rPr lang="nb-NO" smtClean="0"/>
              <a:t>‹#›</a:t>
            </a:fld>
            <a:endParaRPr lang="nb-NO" dirty="0"/>
          </a:p>
        </p:txBody>
      </p:sp>
    </p:spTree>
    <p:extLst>
      <p:ext uri="{BB962C8B-B14F-4D97-AF65-F5344CB8AC3E}">
        <p14:creationId xmlns:p14="http://schemas.microsoft.com/office/powerpoint/2010/main" val="191170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75438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27144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337186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754380"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4" name="Content Placeholder 3"/>
          <p:cNvSpPr>
            <a:spLocks noGrp="1"/>
          </p:cNvSpPr>
          <p:nvPr>
            <p:ph sz="half" idx="2"/>
          </p:nvPr>
        </p:nvSpPr>
        <p:spPr>
          <a:xfrm>
            <a:off x="754380"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302872"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6" name="Content Placeholder 5"/>
          <p:cNvSpPr>
            <a:spLocks noGrp="1"/>
          </p:cNvSpPr>
          <p:nvPr>
            <p:ph sz="quarter" idx="4"/>
          </p:nvPr>
        </p:nvSpPr>
        <p:spPr>
          <a:xfrm>
            <a:off x="5302872"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69247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C7BAE6A-DCF3-43E4-B2A0-33D0CF1225FC}" type="datetimeFigureOut">
              <a:rPr lang="nb-NO" smtClean="0"/>
              <a:t>03.05.2020</a:t>
            </a:fld>
            <a:endParaRPr lang="nb-NO"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b-NO" dirty="0"/>
          </a:p>
        </p:txBody>
      </p:sp>
      <p:sp>
        <p:nvSpPr>
          <p:cNvPr id="5" name="Slide Number Placeholder 4"/>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187443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8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Content Placeholder 2"/>
          <p:cNvSpPr>
            <a:spLocks noGrp="1"/>
          </p:cNvSpPr>
          <p:nvPr>
            <p:ph idx="1"/>
          </p:nvPr>
        </p:nvSpPr>
        <p:spPr>
          <a:xfrm>
            <a:off x="691515" y="777240"/>
            <a:ext cx="5537149" cy="5689397"/>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10" name="Footer Placeholder 9"/>
          <p:cNvSpPr>
            <a:spLocks noGrp="1"/>
          </p:cNvSpPr>
          <p:nvPr>
            <p:ph type="ftr" sz="quarter" idx="11"/>
          </p:nvPr>
        </p:nvSpPr>
        <p:spPr/>
        <p:txBody>
          <a:bodyPr/>
          <a:lstStyle/>
          <a:p>
            <a:endParaRPr lang="nb-NO" dirty="0"/>
          </a:p>
        </p:txBody>
      </p:sp>
      <p:sp>
        <p:nvSpPr>
          <p:cNvPr id="11" name="Slide Number Placeholder 10"/>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260893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1" name="Rectangle 10"/>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6850586" cy="7772400"/>
          </a:xfrm>
          <a:solidFill>
            <a:schemeClr val="tx2">
              <a:lumMod val="20000"/>
              <a:lumOff val="80000"/>
            </a:schemeClr>
          </a:solidFill>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nb-NO" dirty="0"/>
              <a:t>Klikk på ikonet for å legge til et bilde</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C7BAE6A-DCF3-43E4-B2A0-33D0CF1225FC}" type="datetimeFigureOut">
              <a:rPr lang="nb-NO" smtClean="0"/>
              <a:t>03.05.2020</a:t>
            </a:fld>
            <a:endParaRPr lang="nb-NO" dirty="0"/>
          </a:p>
        </p:txBody>
      </p:sp>
      <p:sp>
        <p:nvSpPr>
          <p:cNvPr id="10" name="Slide Number Placeholder 9"/>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421729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374931" y="7089292"/>
            <a:ext cx="432511" cy="445618"/>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54380" y="549250"/>
            <a:ext cx="8549640" cy="182392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54380" y="2404262"/>
            <a:ext cx="8549640" cy="459089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591605" y="7109157"/>
            <a:ext cx="2700680" cy="413808"/>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FC7BAE6A-DCF3-43E4-B2A0-33D0CF1225FC}" type="datetimeFigureOut">
              <a:rPr lang="nb-NO" smtClean="0"/>
              <a:t>03.05.2020</a:t>
            </a:fld>
            <a:endParaRPr lang="nb-NO" dirty="0"/>
          </a:p>
        </p:txBody>
      </p:sp>
      <p:sp>
        <p:nvSpPr>
          <p:cNvPr id="5" name="Footer Placeholder 4"/>
          <p:cNvSpPr>
            <a:spLocks noGrp="1"/>
          </p:cNvSpPr>
          <p:nvPr>
            <p:ph type="ftr" sz="quarter" idx="3"/>
          </p:nvPr>
        </p:nvSpPr>
        <p:spPr>
          <a:xfrm>
            <a:off x="754380" y="7109157"/>
            <a:ext cx="5220310" cy="413808"/>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nb-NO" dirty="0"/>
          </a:p>
        </p:txBody>
      </p:sp>
      <p:sp>
        <p:nvSpPr>
          <p:cNvPr id="6" name="Slide Number Placeholder 5"/>
          <p:cNvSpPr>
            <a:spLocks noGrp="1"/>
          </p:cNvSpPr>
          <p:nvPr>
            <p:ph type="sldNum" sz="quarter" idx="4"/>
          </p:nvPr>
        </p:nvSpPr>
        <p:spPr>
          <a:xfrm>
            <a:off x="9331681" y="7109157"/>
            <a:ext cx="528066" cy="413808"/>
          </a:xfrm>
          <a:prstGeom prst="rect">
            <a:avLst/>
          </a:prstGeom>
        </p:spPr>
        <p:txBody>
          <a:bodyPr vert="horz" lIns="91440" tIns="45720" rIns="91440" bIns="45720" rtlCol="0" anchor="ctr"/>
          <a:lstStyle>
            <a:lvl1pPr algn="ctr">
              <a:defRPr sz="1210" b="1" spc="-77" baseline="0">
                <a:solidFill>
                  <a:srgbClr val="FFFFFF"/>
                </a:solidFill>
                <a:latin typeface="+mn-lt"/>
              </a:defRPr>
            </a:lvl1pPr>
          </a:lstStyle>
          <a:p>
            <a:fld id="{9F6761A3-4CAC-4C5F-AC82-8DB08D526BC2}" type="slidenum">
              <a:rPr lang="nb-NO" smtClean="0"/>
              <a:t>‹#›</a:t>
            </a:fld>
            <a:endParaRPr lang="nb-NO" dirty="0"/>
          </a:p>
        </p:txBody>
      </p:sp>
    </p:spTree>
    <p:extLst>
      <p:ext uri="{BB962C8B-B14F-4D97-AF65-F5344CB8AC3E}">
        <p14:creationId xmlns:p14="http://schemas.microsoft.com/office/powerpoint/2010/main" val="18632677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1005840" rtl="0" eaLnBrk="1" latinLnBrk="0" hangingPunct="1">
        <a:lnSpc>
          <a:spcPct val="90000"/>
        </a:lnSpc>
        <a:spcBef>
          <a:spcPct val="0"/>
        </a:spcBef>
        <a:buNone/>
        <a:defRPr sz="462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01168" indent="-201168" algn="l" defTabSz="1005840" rtl="0" eaLnBrk="1" latinLnBrk="0" hangingPunct="1">
        <a:lnSpc>
          <a:spcPct val="90000"/>
        </a:lnSpc>
        <a:spcBef>
          <a:spcPts val="1320"/>
        </a:spcBef>
        <a:buClr>
          <a:schemeClr val="accent1">
            <a:lumMod val="75000"/>
          </a:schemeClr>
        </a:buClr>
        <a:buSzPct val="85000"/>
        <a:buFont typeface="Wingdings" pitchFamily="2" charset="2"/>
        <a:buChar char="§"/>
        <a:defRPr sz="2200" kern="1200">
          <a:solidFill>
            <a:schemeClr val="tx1"/>
          </a:solidFill>
          <a:latin typeface="+mn-lt"/>
          <a:ea typeface="+mn-ea"/>
          <a:cs typeface="+mn-cs"/>
        </a:defRPr>
      </a:lvl1pPr>
      <a:lvl2pPr marL="502920"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980" kern="1200">
          <a:solidFill>
            <a:schemeClr val="tx1"/>
          </a:solidFill>
          <a:latin typeface="+mn-lt"/>
          <a:ea typeface="+mn-ea"/>
          <a:cs typeface="+mn-cs"/>
        </a:defRPr>
      </a:lvl2pPr>
      <a:lvl3pPr marL="804672"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3pPr>
      <a:lvl4pPr marL="1106424"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4pPr>
      <a:lvl5pPr marL="1408176"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5pPr>
      <a:lvl6pPr marL="176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6pPr>
      <a:lvl7pPr marL="209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7pPr>
      <a:lvl8pPr marL="242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8pPr>
      <a:lvl9pPr marL="275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Meuble_h%C3%A9raldique_marguerite.sv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bilde 11" descr="Et bilde som inneholder person, bygning, innendørs, barn&#10;&#10;Automatisk generert beskrivelse">
            <a:extLst>
              <a:ext uri="{FF2B5EF4-FFF2-40B4-BE49-F238E27FC236}">
                <a16:creationId xmlns:a16="http://schemas.microsoft.com/office/drawing/2014/main" id="{F42FF526-4DFC-4D77-B813-6ABF6167BA57}"/>
              </a:ext>
            </a:extLst>
          </p:cNvPr>
          <p:cNvPicPr>
            <a:picLocks noGrp="1" noChangeAspect="1"/>
          </p:cNvPicPr>
          <p:nvPr>
            <p:ph type="pic" sz="quarter" idx="60"/>
          </p:nvPr>
        </p:nvPicPr>
        <p:blipFill>
          <a:blip r:embed="rId2" cstate="print">
            <a:extLst>
              <a:ext uri="{28A0092B-C50C-407E-A947-70E740481C1C}">
                <a14:useLocalDpi xmlns:a14="http://schemas.microsoft.com/office/drawing/2010/main" val="0"/>
              </a:ext>
            </a:extLst>
          </a:blip>
          <a:srcRect l="3446" r="3446"/>
          <a:stretch>
            <a:fillRect/>
          </a:stretch>
        </p:blipFill>
        <p:spPr>
          <a:xfrm>
            <a:off x="6958013" y="4875213"/>
            <a:ext cx="2816225" cy="2268537"/>
          </a:xfrm>
        </p:spPr>
      </p:pic>
      <p:sp>
        <p:nvSpPr>
          <p:cNvPr id="17" name="Plassholder for tekst 16">
            <a:extLst>
              <a:ext uri="{FF2B5EF4-FFF2-40B4-BE49-F238E27FC236}">
                <a16:creationId xmlns:a16="http://schemas.microsoft.com/office/drawing/2014/main" id="{00FE1600-7079-41EF-95FE-248E04B9AFC6}"/>
              </a:ext>
            </a:extLst>
          </p:cNvPr>
          <p:cNvSpPr>
            <a:spLocks noGrp="1"/>
          </p:cNvSpPr>
          <p:nvPr>
            <p:ph type="body" sz="quarter" idx="63"/>
          </p:nvPr>
        </p:nvSpPr>
        <p:spPr/>
        <p:txBody>
          <a:bodyPr/>
          <a:lstStyle/>
          <a:p>
            <a:endParaRPr lang="nb-NO" dirty="0"/>
          </a:p>
        </p:txBody>
      </p:sp>
      <p:sp>
        <p:nvSpPr>
          <p:cNvPr id="18" name="Plassholder for tekst 17">
            <a:extLst>
              <a:ext uri="{FF2B5EF4-FFF2-40B4-BE49-F238E27FC236}">
                <a16:creationId xmlns:a16="http://schemas.microsoft.com/office/drawing/2014/main" id="{DCD08954-1DA0-472B-917C-AC530229C1EC}"/>
              </a:ext>
            </a:extLst>
          </p:cNvPr>
          <p:cNvSpPr>
            <a:spLocks noGrp="1"/>
          </p:cNvSpPr>
          <p:nvPr>
            <p:ph type="body" sz="quarter" idx="64"/>
          </p:nvPr>
        </p:nvSpPr>
        <p:spPr>
          <a:xfrm>
            <a:off x="7155178" y="1562893"/>
            <a:ext cx="2423160" cy="1488472"/>
          </a:xfrm>
        </p:spPr>
        <p:txBody>
          <a:bodyPr/>
          <a:lstStyle/>
          <a:p>
            <a:pPr marL="0" indent="0">
              <a:buNone/>
            </a:pPr>
            <a:r>
              <a:rPr lang="nb-NO" dirty="0"/>
              <a:t>Det har vært masse barn og voksne ute i nærmiljøet i disse ukene. Men gruppene på tur har funnet frem til fine ledige plasser å være der ingen andre hadde slått leir. På turene og for gruppen i barnehagen forsøker vi å variere opplegget og opplevelsene.  </a:t>
            </a:r>
          </a:p>
          <a:p>
            <a:pPr marL="0" indent="0">
              <a:buNone/>
            </a:pPr>
            <a:r>
              <a:rPr lang="nb-NO" dirty="0"/>
              <a:t>Jeg legger ut bilder på nettsiden en gang i uken, Der får dere noen glimt fra barnehagedagen. </a:t>
            </a:r>
          </a:p>
          <a:p>
            <a:pPr marL="0" indent="0">
              <a:buNone/>
            </a:pPr>
            <a:r>
              <a:rPr lang="nb-NO" dirty="0"/>
              <a:t>   </a:t>
            </a:r>
          </a:p>
          <a:p>
            <a:pPr marL="0" indent="0">
              <a:buNone/>
            </a:pPr>
            <a:endParaRPr lang="nb-NO" dirty="0"/>
          </a:p>
        </p:txBody>
      </p:sp>
      <p:sp>
        <p:nvSpPr>
          <p:cNvPr id="19" name="Plassholder for tekst 18">
            <a:extLst>
              <a:ext uri="{FF2B5EF4-FFF2-40B4-BE49-F238E27FC236}">
                <a16:creationId xmlns:a16="http://schemas.microsoft.com/office/drawing/2014/main" id="{EA800988-D39A-404F-BD51-A262E0913357}"/>
              </a:ext>
            </a:extLst>
          </p:cNvPr>
          <p:cNvSpPr>
            <a:spLocks noGrp="1"/>
          </p:cNvSpPr>
          <p:nvPr>
            <p:ph type="body" sz="quarter" idx="65"/>
          </p:nvPr>
        </p:nvSpPr>
        <p:spPr/>
        <p:txBody>
          <a:bodyPr/>
          <a:lstStyle/>
          <a:p>
            <a:endParaRPr lang="nb-NO" dirty="0"/>
          </a:p>
        </p:txBody>
      </p:sp>
      <p:sp>
        <p:nvSpPr>
          <p:cNvPr id="3" name="Plassholder for tekst 2">
            <a:extLst>
              <a:ext uri="{FF2B5EF4-FFF2-40B4-BE49-F238E27FC236}">
                <a16:creationId xmlns:a16="http://schemas.microsoft.com/office/drawing/2014/main" id="{76A781CD-4C88-4356-94DE-0C1957329C2B}"/>
              </a:ext>
            </a:extLst>
          </p:cNvPr>
          <p:cNvSpPr>
            <a:spLocks noGrp="1"/>
          </p:cNvSpPr>
          <p:nvPr>
            <p:ph type="body" sz="quarter" idx="61"/>
          </p:nvPr>
        </p:nvSpPr>
        <p:spPr/>
        <p:txBody>
          <a:bodyPr/>
          <a:lstStyle/>
          <a:p>
            <a:r>
              <a:rPr lang="nb-NO" sz="1100" i="0" dirty="0">
                <a:solidFill>
                  <a:schemeClr val="tx2"/>
                </a:solidFill>
                <a:latin typeface="+mn-lt"/>
              </a:rPr>
              <a:t>Det viktigste vi har gjort etter oppstarten er å ta imot barna med kos og klem. Barna har opplevd unormale tilstander lenge. Og vi ønsker at de i barnehagen skal få en bit av hverdagen igjen. Vi har selvfølgelig snakket om hvorfor ting er som de er, men og valgt å ha fokus på det som er positivt. De gode og trygge rammene er på plass. En barnehage skal inneholde varme tilstedeværende voksne, rom for ulikheter, masse lek, undring, opplevelser, gode samtaler, magi, turer og et fang å sitte på. Dette har vi heldigvis mulighet til å gi barna. </a:t>
            </a:r>
          </a:p>
        </p:txBody>
      </p:sp>
      <p:sp>
        <p:nvSpPr>
          <p:cNvPr id="4" name="Plassholder for tekst 3">
            <a:extLst>
              <a:ext uri="{FF2B5EF4-FFF2-40B4-BE49-F238E27FC236}">
                <a16:creationId xmlns:a16="http://schemas.microsoft.com/office/drawing/2014/main" id="{F749F916-56F0-4FDF-AE8B-A1A7A11E9C70}"/>
              </a:ext>
            </a:extLst>
          </p:cNvPr>
          <p:cNvSpPr>
            <a:spLocks noGrp="1"/>
          </p:cNvSpPr>
          <p:nvPr>
            <p:ph type="body" sz="quarter" idx="62"/>
          </p:nvPr>
        </p:nvSpPr>
        <p:spPr/>
        <p:txBody>
          <a:bodyPr/>
          <a:lstStyle/>
          <a:p>
            <a:endParaRPr lang="nb-NO" dirty="0"/>
          </a:p>
        </p:txBody>
      </p:sp>
      <p:sp>
        <p:nvSpPr>
          <p:cNvPr id="8" name="Plassholder for tekst 7">
            <a:extLst>
              <a:ext uri="{FF2B5EF4-FFF2-40B4-BE49-F238E27FC236}">
                <a16:creationId xmlns:a16="http://schemas.microsoft.com/office/drawing/2014/main" id="{62AE81DC-F931-4FFE-9B40-A400B2B05F4C}"/>
              </a:ext>
            </a:extLst>
          </p:cNvPr>
          <p:cNvSpPr>
            <a:spLocks noGrp="1"/>
          </p:cNvSpPr>
          <p:nvPr>
            <p:ph type="body" sz="quarter" idx="20"/>
          </p:nvPr>
        </p:nvSpPr>
        <p:spPr/>
        <p:txBody>
          <a:bodyPr/>
          <a:lstStyle/>
          <a:p>
            <a:r>
              <a:rPr lang="nb-NO" dirty="0"/>
              <a:t>Tekst</a:t>
            </a:r>
          </a:p>
        </p:txBody>
      </p:sp>
      <p:sp>
        <p:nvSpPr>
          <p:cNvPr id="10" name="Plassholder for tekst 9">
            <a:extLst>
              <a:ext uri="{FF2B5EF4-FFF2-40B4-BE49-F238E27FC236}">
                <a16:creationId xmlns:a16="http://schemas.microsoft.com/office/drawing/2014/main" id="{00ECCF7A-11E5-4F6D-BFD9-58D9E7A34B66}"/>
              </a:ext>
            </a:extLst>
          </p:cNvPr>
          <p:cNvSpPr>
            <a:spLocks noGrp="1"/>
          </p:cNvSpPr>
          <p:nvPr>
            <p:ph type="body" sz="quarter" idx="31"/>
          </p:nvPr>
        </p:nvSpPr>
        <p:spPr>
          <a:xfrm>
            <a:off x="480060" y="1607078"/>
            <a:ext cx="2445174" cy="1488472"/>
          </a:xfrm>
        </p:spPr>
        <p:txBody>
          <a:bodyPr/>
          <a:lstStyle/>
          <a:p>
            <a:pPr marL="0" indent="0">
              <a:buNone/>
            </a:pPr>
            <a:r>
              <a:rPr lang="nb-NO" sz="1100" dirty="0"/>
              <a:t>En veldig rar og annerledes april måned er nå over. Deler av april ble tilbrakt hjemme for de fleste av oss. 20. april ble dagen hvor barna møttes igjen i barnehagen på over 5 uker . I forkant av oppstart har vi jobbet oss gjennom smittevernveilederen og forberedt oss så godt som mulig på å ta imot barna på en så forsvarlig måte som mulig. Dette er en ny situasjon, og vi gjør alle så godt vi kan. Vi har fjernet mye av lekene, delt opp inne og uteområdet og vi har delt barna inn i grupper. </a:t>
            </a:r>
          </a:p>
        </p:txBody>
      </p:sp>
      <p:sp>
        <p:nvSpPr>
          <p:cNvPr id="7" name="Plassholder for tekst 6">
            <a:extLst>
              <a:ext uri="{FF2B5EF4-FFF2-40B4-BE49-F238E27FC236}">
                <a16:creationId xmlns:a16="http://schemas.microsoft.com/office/drawing/2014/main" id="{1300190C-82C2-4E78-8C10-D39BA7B1FBD1}"/>
              </a:ext>
            </a:extLst>
          </p:cNvPr>
          <p:cNvSpPr>
            <a:spLocks noGrp="1"/>
          </p:cNvSpPr>
          <p:nvPr>
            <p:ph type="body" sz="quarter" idx="58"/>
          </p:nvPr>
        </p:nvSpPr>
        <p:spPr>
          <a:xfrm>
            <a:off x="423334" y="588440"/>
            <a:ext cx="2445174" cy="794230"/>
          </a:xfrm>
        </p:spPr>
        <p:txBody>
          <a:bodyPr/>
          <a:lstStyle/>
          <a:p>
            <a:r>
              <a:rPr lang="nb-NO" dirty="0"/>
              <a:t>EVALUERING OG OPPSUMMERING AV </a:t>
            </a:r>
          </a:p>
          <a:p>
            <a:r>
              <a:rPr lang="nb-NO" dirty="0"/>
              <a:t>APRIL</a:t>
            </a:r>
          </a:p>
        </p:txBody>
      </p:sp>
      <p:pic>
        <p:nvPicPr>
          <p:cNvPr id="5" name="Plassholder for bilde 4" descr="Et bilde som inneholder grafitti&#10;&#10;Automatisk generert beskrivelse">
            <a:extLst>
              <a:ext uri="{FF2B5EF4-FFF2-40B4-BE49-F238E27FC236}">
                <a16:creationId xmlns:a16="http://schemas.microsoft.com/office/drawing/2014/main" id="{3AF3C510-96DE-44E7-9EF6-0F886AA591C9}"/>
              </a:ext>
            </a:extLst>
          </p:cNvPr>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rcRect l="19772" r="19772"/>
          <a:stretch>
            <a:fillRect/>
          </a:stretch>
        </p:blipFill>
        <p:spPr>
          <a:xfrm rot="5400000">
            <a:off x="557213" y="4640263"/>
            <a:ext cx="2270125" cy="2816225"/>
          </a:xfrm>
        </p:spPr>
      </p:pic>
      <p:pic>
        <p:nvPicPr>
          <p:cNvPr id="9" name="Plassholder for bilde 8">
            <a:extLst>
              <a:ext uri="{FF2B5EF4-FFF2-40B4-BE49-F238E27FC236}">
                <a16:creationId xmlns:a16="http://schemas.microsoft.com/office/drawing/2014/main" id="{0498CC0D-CBE3-4021-BE4D-2C6FDB91BBC7}"/>
              </a:ext>
            </a:extLst>
          </p:cNvPr>
          <p:cNvPicPr>
            <a:picLocks noGrp="1" noChangeAspect="1"/>
          </p:cNvPicPr>
          <p:nvPr>
            <p:ph type="pic" sz="quarter" idx="30"/>
          </p:nvPr>
        </p:nvPicPr>
        <p:blipFill>
          <a:blip r:embed="rId4" cstate="print">
            <a:extLst>
              <a:ext uri="{28A0092B-C50C-407E-A947-70E740481C1C}">
                <a14:useLocalDpi xmlns:a14="http://schemas.microsoft.com/office/drawing/2010/main" val="0"/>
              </a:ext>
            </a:extLst>
          </a:blip>
          <a:srcRect l="20237" r="20237"/>
          <a:stretch>
            <a:fillRect/>
          </a:stretch>
        </p:blipFill>
        <p:spPr>
          <a:xfrm rot="5400000">
            <a:off x="3878263" y="4618038"/>
            <a:ext cx="2235200" cy="2816225"/>
          </a:xfrm>
        </p:spPr>
      </p:pic>
      <p:sp>
        <p:nvSpPr>
          <p:cNvPr id="13" name="Tekstplassholder 24">
            <a:extLst>
              <a:ext uri="{FF2B5EF4-FFF2-40B4-BE49-F238E27FC236}">
                <a16:creationId xmlns:a16="http://schemas.microsoft.com/office/drawing/2014/main" id="{A7875A87-3F77-4A41-9DD4-AEB34AFBEDF3}"/>
              </a:ext>
            </a:extLst>
          </p:cNvPr>
          <p:cNvSpPr txBox="1">
            <a:spLocks/>
          </p:cNvSpPr>
          <p:nvPr/>
        </p:nvSpPr>
        <p:spPr>
          <a:xfrm>
            <a:off x="7155178" y="686229"/>
            <a:ext cx="2423160" cy="936755"/>
          </a:xfrm>
          <a:prstGeom prst="rect">
            <a:avLst/>
          </a:prstGeom>
        </p:spPr>
        <p:txBody>
          <a:bodyPr vert="horz" lIns="0" tIns="0" rIns="0" bIns="0" rtlCol="0" anchor="b">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nb-NO" sz="1600" b="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351682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9C952A52-EC82-4183-A325-F18111AED12E}"/>
              </a:ext>
            </a:extLst>
          </p:cNvPr>
          <p:cNvGraphicFramePr>
            <a:graphicFrameLocks noGrp="1"/>
          </p:cNvGraphicFramePr>
          <p:nvPr>
            <p:extLst>
              <p:ext uri="{D42A27DB-BD31-4B8C-83A1-F6EECF244321}">
                <p14:modId xmlns:p14="http://schemas.microsoft.com/office/powerpoint/2010/main" val="78970274"/>
              </p:ext>
            </p:extLst>
          </p:nvPr>
        </p:nvGraphicFramePr>
        <p:xfrm>
          <a:off x="1285874" y="1600200"/>
          <a:ext cx="7958139" cy="4705350"/>
        </p:xfrm>
        <a:graphic>
          <a:graphicData uri="http://schemas.openxmlformats.org/drawingml/2006/table">
            <a:tbl>
              <a:tblPr firstRow="1" bandRow="1">
                <a:tableStyleId>{5C22544A-7EE6-4342-B048-85BDC9FD1C3A}</a:tableStyleId>
              </a:tblPr>
              <a:tblGrid>
                <a:gridCol w="1315339">
                  <a:extLst>
                    <a:ext uri="{9D8B030D-6E8A-4147-A177-3AD203B41FA5}">
                      <a16:colId xmlns:a16="http://schemas.microsoft.com/office/drawing/2014/main" val="183783034"/>
                    </a:ext>
                  </a:extLst>
                </a:gridCol>
                <a:gridCol w="1328560">
                  <a:extLst>
                    <a:ext uri="{9D8B030D-6E8A-4147-A177-3AD203B41FA5}">
                      <a16:colId xmlns:a16="http://schemas.microsoft.com/office/drawing/2014/main" val="597611850"/>
                    </a:ext>
                  </a:extLst>
                </a:gridCol>
                <a:gridCol w="1328560">
                  <a:extLst>
                    <a:ext uri="{9D8B030D-6E8A-4147-A177-3AD203B41FA5}">
                      <a16:colId xmlns:a16="http://schemas.microsoft.com/office/drawing/2014/main" val="1792620840"/>
                    </a:ext>
                  </a:extLst>
                </a:gridCol>
                <a:gridCol w="1328560">
                  <a:extLst>
                    <a:ext uri="{9D8B030D-6E8A-4147-A177-3AD203B41FA5}">
                      <a16:colId xmlns:a16="http://schemas.microsoft.com/office/drawing/2014/main" val="2020883981"/>
                    </a:ext>
                  </a:extLst>
                </a:gridCol>
                <a:gridCol w="1328560">
                  <a:extLst>
                    <a:ext uri="{9D8B030D-6E8A-4147-A177-3AD203B41FA5}">
                      <a16:colId xmlns:a16="http://schemas.microsoft.com/office/drawing/2014/main" val="1773390777"/>
                    </a:ext>
                  </a:extLst>
                </a:gridCol>
                <a:gridCol w="1328560">
                  <a:extLst>
                    <a:ext uri="{9D8B030D-6E8A-4147-A177-3AD203B41FA5}">
                      <a16:colId xmlns:a16="http://schemas.microsoft.com/office/drawing/2014/main" val="1218324787"/>
                    </a:ext>
                  </a:extLst>
                </a:gridCol>
              </a:tblGrid>
              <a:tr h="395527">
                <a:tc>
                  <a:txBody>
                    <a:bodyPr/>
                    <a:lstStyle/>
                    <a:p>
                      <a:r>
                        <a:rPr lang="nb-NO" sz="1300" dirty="0">
                          <a:solidFill>
                            <a:schemeClr val="bg1"/>
                          </a:solidFill>
                        </a:rPr>
                        <a:t>UKE</a:t>
                      </a:r>
                    </a:p>
                  </a:txBody>
                  <a:tcPr marL="58293" marR="58293" marT="29146" marB="29146">
                    <a:solidFill>
                      <a:schemeClr val="accent2"/>
                    </a:solidFill>
                  </a:tcPr>
                </a:tc>
                <a:tc>
                  <a:txBody>
                    <a:bodyPr/>
                    <a:lstStyle/>
                    <a:p>
                      <a:r>
                        <a:rPr lang="nb-NO" sz="1300" dirty="0">
                          <a:solidFill>
                            <a:schemeClr val="bg1"/>
                          </a:solidFill>
                        </a:rPr>
                        <a:t>MANDAG</a:t>
                      </a:r>
                    </a:p>
                  </a:txBody>
                  <a:tcPr marL="58293" marR="58293" marT="29146" marB="29146">
                    <a:solidFill>
                      <a:schemeClr val="accent2"/>
                    </a:solidFill>
                  </a:tcPr>
                </a:tc>
                <a:tc>
                  <a:txBody>
                    <a:bodyPr/>
                    <a:lstStyle/>
                    <a:p>
                      <a:r>
                        <a:rPr lang="nb-NO" sz="1300" dirty="0">
                          <a:solidFill>
                            <a:schemeClr val="bg1"/>
                          </a:solidFill>
                        </a:rPr>
                        <a:t>TIRSDAG</a:t>
                      </a:r>
                    </a:p>
                  </a:txBody>
                  <a:tcPr marL="58293" marR="58293" marT="29146" marB="29146">
                    <a:solidFill>
                      <a:schemeClr val="accent2"/>
                    </a:solidFill>
                  </a:tcPr>
                </a:tc>
                <a:tc>
                  <a:txBody>
                    <a:bodyPr/>
                    <a:lstStyle/>
                    <a:p>
                      <a:r>
                        <a:rPr lang="nb-NO" sz="1300" dirty="0">
                          <a:solidFill>
                            <a:schemeClr val="bg1"/>
                          </a:solidFill>
                        </a:rPr>
                        <a:t>ONSDAG</a:t>
                      </a:r>
                    </a:p>
                  </a:txBody>
                  <a:tcPr marL="58293" marR="58293" marT="29146" marB="29146">
                    <a:solidFill>
                      <a:schemeClr val="accent2"/>
                    </a:solidFill>
                  </a:tcPr>
                </a:tc>
                <a:tc>
                  <a:txBody>
                    <a:bodyPr/>
                    <a:lstStyle/>
                    <a:p>
                      <a:r>
                        <a:rPr lang="nb-NO" sz="1300" dirty="0">
                          <a:solidFill>
                            <a:schemeClr val="bg1"/>
                          </a:solidFill>
                        </a:rPr>
                        <a:t>TORSDAG</a:t>
                      </a:r>
                    </a:p>
                  </a:txBody>
                  <a:tcPr marL="58293" marR="58293" marT="29146" marB="29146">
                    <a:solidFill>
                      <a:schemeClr val="accent2"/>
                    </a:solidFill>
                  </a:tcPr>
                </a:tc>
                <a:tc>
                  <a:txBody>
                    <a:bodyPr/>
                    <a:lstStyle/>
                    <a:p>
                      <a:r>
                        <a:rPr lang="nb-NO" sz="1300" dirty="0">
                          <a:solidFill>
                            <a:schemeClr val="bg1"/>
                          </a:solidFill>
                        </a:rPr>
                        <a:t>FREDAG</a:t>
                      </a:r>
                    </a:p>
                  </a:txBody>
                  <a:tcPr marL="58293" marR="58293" marT="29146" marB="29146">
                    <a:solidFill>
                      <a:schemeClr val="accent2"/>
                    </a:solidFill>
                  </a:tcPr>
                </a:tc>
                <a:extLst>
                  <a:ext uri="{0D108BD9-81ED-4DB2-BD59-A6C34878D82A}">
                    <a16:rowId xmlns:a16="http://schemas.microsoft.com/office/drawing/2014/main" val="3536954254"/>
                  </a:ext>
                </a:extLst>
              </a:tr>
              <a:tr h="991906">
                <a:tc>
                  <a:txBody>
                    <a:bodyPr/>
                    <a:lstStyle/>
                    <a:p>
                      <a:r>
                        <a:rPr lang="nb-NO" sz="1800" dirty="0"/>
                        <a:t>19</a:t>
                      </a:r>
                    </a:p>
                    <a:p>
                      <a:endParaRPr lang="nb-NO" sz="1800" dirty="0"/>
                    </a:p>
                    <a:p>
                      <a:endParaRPr lang="nb-NO" sz="1800" dirty="0"/>
                    </a:p>
                  </a:txBody>
                  <a:tcPr marL="58293" marR="58293" marT="29146" marB="29146">
                    <a:solidFill>
                      <a:schemeClr val="accent2"/>
                    </a:solidFill>
                  </a:tcPr>
                </a:tc>
                <a:tc>
                  <a:txBody>
                    <a:bodyPr/>
                    <a:lstStyle/>
                    <a:p>
                      <a:r>
                        <a:rPr lang="nb-NO" sz="1300" dirty="0"/>
                        <a:t>4</a:t>
                      </a:r>
                    </a:p>
                    <a:p>
                      <a:endParaRPr lang="nb-NO" sz="1300" dirty="0"/>
                    </a:p>
                    <a:p>
                      <a:endParaRPr lang="nb-NO" sz="1300" dirty="0"/>
                    </a:p>
                    <a:p>
                      <a:endParaRPr lang="nb-NO" sz="1300" dirty="0"/>
                    </a:p>
                  </a:txBody>
                  <a:tcPr marL="58293" marR="58293" marT="29146" marB="29146">
                    <a:solidFill>
                      <a:schemeClr val="accent2"/>
                    </a:solidFill>
                  </a:tcPr>
                </a:tc>
                <a:tc>
                  <a:txBody>
                    <a:bodyPr/>
                    <a:lstStyle/>
                    <a:p>
                      <a:r>
                        <a:rPr lang="nb-NO" sz="1300" dirty="0"/>
                        <a:t>5</a:t>
                      </a:r>
                    </a:p>
                  </a:txBody>
                  <a:tcPr marL="58293" marR="58293" marT="29146" marB="29146">
                    <a:solidFill>
                      <a:schemeClr val="accent2"/>
                    </a:solidFill>
                  </a:tcPr>
                </a:tc>
                <a:tc>
                  <a:txBody>
                    <a:bodyPr/>
                    <a:lstStyle/>
                    <a:p>
                      <a:r>
                        <a:rPr lang="nb-NO" sz="1300" dirty="0"/>
                        <a:t>6</a:t>
                      </a:r>
                    </a:p>
                  </a:txBody>
                  <a:tcPr marL="58293" marR="58293" marT="29146" marB="29146">
                    <a:solidFill>
                      <a:schemeClr val="accent2"/>
                    </a:solidFill>
                  </a:tcPr>
                </a:tc>
                <a:tc>
                  <a:txBody>
                    <a:bodyPr/>
                    <a:lstStyle/>
                    <a:p>
                      <a:r>
                        <a:rPr lang="nb-NO" sz="1300" dirty="0"/>
                        <a:t>7</a:t>
                      </a:r>
                    </a:p>
                  </a:txBody>
                  <a:tcPr marL="58293" marR="58293" marT="29146" marB="29146">
                    <a:solidFill>
                      <a:schemeClr val="accent2"/>
                    </a:solidFill>
                  </a:tcPr>
                </a:tc>
                <a:tc>
                  <a:txBody>
                    <a:bodyPr/>
                    <a:lstStyle/>
                    <a:p>
                      <a:r>
                        <a:rPr lang="nb-NO" sz="1300" dirty="0"/>
                        <a:t>8</a:t>
                      </a:r>
                    </a:p>
                  </a:txBody>
                  <a:tcPr marL="58293" marR="58293" marT="29146" marB="29146">
                    <a:solidFill>
                      <a:schemeClr val="accent2"/>
                    </a:solidFill>
                  </a:tcPr>
                </a:tc>
                <a:extLst>
                  <a:ext uri="{0D108BD9-81ED-4DB2-BD59-A6C34878D82A}">
                    <a16:rowId xmlns:a16="http://schemas.microsoft.com/office/drawing/2014/main" val="80051451"/>
                  </a:ext>
                </a:extLst>
              </a:tr>
              <a:tr h="1132169">
                <a:tc>
                  <a:txBody>
                    <a:bodyPr/>
                    <a:lstStyle/>
                    <a:p>
                      <a:r>
                        <a:rPr lang="nb-NO" sz="1800" dirty="0"/>
                        <a:t>20</a:t>
                      </a:r>
                    </a:p>
                    <a:p>
                      <a:endParaRPr lang="nb-NO" sz="1800" dirty="0"/>
                    </a:p>
                  </a:txBody>
                  <a:tcPr marL="58293" marR="58293" marT="29146" marB="29146">
                    <a:solidFill>
                      <a:schemeClr val="accent2"/>
                    </a:solidFill>
                  </a:tcPr>
                </a:tc>
                <a:tc>
                  <a:txBody>
                    <a:bodyPr/>
                    <a:lstStyle/>
                    <a:p>
                      <a:r>
                        <a:rPr lang="nb-NO" sz="1300" dirty="0"/>
                        <a:t>11</a:t>
                      </a:r>
                    </a:p>
                  </a:txBody>
                  <a:tcPr marL="58293" marR="58293" marT="29146" marB="29146">
                    <a:solidFill>
                      <a:schemeClr val="accent2"/>
                    </a:solidFill>
                  </a:tcPr>
                </a:tc>
                <a:tc>
                  <a:txBody>
                    <a:bodyPr/>
                    <a:lstStyle/>
                    <a:p>
                      <a:r>
                        <a:rPr lang="nb-NO" sz="1300" dirty="0"/>
                        <a:t>12</a:t>
                      </a:r>
                    </a:p>
                  </a:txBody>
                  <a:tcPr marL="58293" marR="58293" marT="29146" marB="29146">
                    <a:solidFill>
                      <a:schemeClr val="accent2"/>
                    </a:solidFill>
                  </a:tcPr>
                </a:tc>
                <a:tc>
                  <a:txBody>
                    <a:bodyPr/>
                    <a:lstStyle/>
                    <a:p>
                      <a:r>
                        <a:rPr lang="nb-NO" sz="1300" dirty="0"/>
                        <a:t>13</a:t>
                      </a:r>
                    </a:p>
                  </a:txBody>
                  <a:tcPr marL="58293" marR="58293" marT="29146" marB="29146">
                    <a:solidFill>
                      <a:schemeClr val="accent2"/>
                    </a:solidFill>
                  </a:tcPr>
                </a:tc>
                <a:tc>
                  <a:txBody>
                    <a:bodyPr/>
                    <a:lstStyle/>
                    <a:p>
                      <a:r>
                        <a:rPr lang="nb-NO" sz="1300" dirty="0"/>
                        <a:t>14</a:t>
                      </a:r>
                    </a:p>
                  </a:txBody>
                  <a:tcPr marL="58293" marR="58293" marT="29146" marB="29146">
                    <a:solidFill>
                      <a:schemeClr val="accent2"/>
                    </a:solidFill>
                  </a:tcPr>
                </a:tc>
                <a:tc>
                  <a:txBody>
                    <a:bodyPr/>
                    <a:lstStyle/>
                    <a:p>
                      <a:r>
                        <a:rPr lang="nb-NO" sz="1300" dirty="0"/>
                        <a:t>15</a:t>
                      </a:r>
                    </a:p>
                  </a:txBody>
                  <a:tcPr marL="58293" marR="58293" marT="29146" marB="29146">
                    <a:solidFill>
                      <a:schemeClr val="accent2"/>
                    </a:solidFill>
                  </a:tcPr>
                </a:tc>
                <a:extLst>
                  <a:ext uri="{0D108BD9-81ED-4DB2-BD59-A6C34878D82A}">
                    <a16:rowId xmlns:a16="http://schemas.microsoft.com/office/drawing/2014/main" val="781627142"/>
                  </a:ext>
                </a:extLst>
              </a:tr>
              <a:tr h="1114425">
                <a:tc>
                  <a:txBody>
                    <a:bodyPr/>
                    <a:lstStyle/>
                    <a:p>
                      <a:r>
                        <a:rPr lang="nb-NO" sz="1800" dirty="0"/>
                        <a:t>21</a:t>
                      </a:r>
                    </a:p>
                    <a:p>
                      <a:endParaRPr lang="nb-NO" sz="1800" dirty="0"/>
                    </a:p>
                    <a:p>
                      <a:r>
                        <a:rPr lang="nb-NO" sz="1800" dirty="0"/>
                        <a:t>       </a:t>
                      </a:r>
                    </a:p>
                  </a:txBody>
                  <a:tcPr marL="58293" marR="58293" marT="29146" marB="29146">
                    <a:solidFill>
                      <a:schemeClr val="accent2"/>
                    </a:solidFill>
                  </a:tcPr>
                </a:tc>
                <a:tc>
                  <a:txBody>
                    <a:bodyPr/>
                    <a:lstStyle/>
                    <a:p>
                      <a:r>
                        <a:rPr lang="nb-NO" sz="1300" dirty="0"/>
                        <a:t>18</a:t>
                      </a:r>
                    </a:p>
                  </a:txBody>
                  <a:tcPr marL="58293" marR="58293" marT="29146" marB="29146">
                    <a:solidFill>
                      <a:schemeClr val="accent2"/>
                    </a:solidFill>
                  </a:tcPr>
                </a:tc>
                <a:tc>
                  <a:txBody>
                    <a:bodyPr/>
                    <a:lstStyle/>
                    <a:p>
                      <a:r>
                        <a:rPr lang="nb-NO" sz="1300" dirty="0"/>
                        <a:t>19</a:t>
                      </a:r>
                    </a:p>
                  </a:txBody>
                  <a:tcPr marL="58293" marR="58293" marT="29146" marB="29146">
                    <a:solidFill>
                      <a:schemeClr val="accent2"/>
                    </a:solidFill>
                  </a:tcPr>
                </a:tc>
                <a:tc>
                  <a:txBody>
                    <a:bodyPr/>
                    <a:lstStyle/>
                    <a:p>
                      <a:r>
                        <a:rPr lang="nb-NO" sz="1300" dirty="0"/>
                        <a:t>20</a:t>
                      </a:r>
                    </a:p>
                  </a:txBody>
                  <a:tcPr marL="58293" marR="58293" marT="29146" marB="29146">
                    <a:solidFill>
                      <a:schemeClr val="accent2"/>
                    </a:solidFill>
                  </a:tcPr>
                </a:tc>
                <a:tc>
                  <a:txBody>
                    <a:bodyPr/>
                    <a:lstStyle/>
                    <a:p>
                      <a:r>
                        <a:rPr lang="nb-NO" sz="1300" dirty="0"/>
                        <a:t>21</a:t>
                      </a:r>
                    </a:p>
                    <a:p>
                      <a:r>
                        <a:rPr lang="nb-NO" sz="1300" dirty="0"/>
                        <a:t>Kristi himmelfartsdag </a:t>
                      </a:r>
                    </a:p>
                    <a:p>
                      <a:endParaRPr lang="nb-NO" sz="1300" dirty="0"/>
                    </a:p>
                  </a:txBody>
                  <a:tcPr marL="58293" marR="58293" marT="29146" marB="29146">
                    <a:solidFill>
                      <a:schemeClr val="accent2"/>
                    </a:solidFill>
                  </a:tcPr>
                </a:tc>
                <a:tc>
                  <a:txBody>
                    <a:bodyPr/>
                    <a:lstStyle/>
                    <a:p>
                      <a:r>
                        <a:rPr lang="nb-NO" sz="1300" dirty="0"/>
                        <a:t>22</a:t>
                      </a:r>
                    </a:p>
                  </a:txBody>
                  <a:tcPr marL="58293" marR="58293" marT="29146" marB="29146">
                    <a:solidFill>
                      <a:schemeClr val="accent2"/>
                    </a:solidFill>
                  </a:tcPr>
                </a:tc>
                <a:extLst>
                  <a:ext uri="{0D108BD9-81ED-4DB2-BD59-A6C34878D82A}">
                    <a16:rowId xmlns:a16="http://schemas.microsoft.com/office/drawing/2014/main" val="2899841390"/>
                  </a:ext>
                </a:extLst>
              </a:tr>
              <a:tr h="1071323">
                <a:tc>
                  <a:txBody>
                    <a:bodyPr/>
                    <a:lstStyle/>
                    <a:p>
                      <a:r>
                        <a:rPr lang="nb-NO" sz="1800" dirty="0"/>
                        <a:t>22</a:t>
                      </a:r>
                    </a:p>
                    <a:p>
                      <a:endParaRPr lang="nb-NO" sz="1800" dirty="0"/>
                    </a:p>
                    <a:p>
                      <a:r>
                        <a:rPr lang="nb-NO" sz="1800" dirty="0"/>
                        <a:t>       </a:t>
                      </a:r>
                    </a:p>
                  </a:txBody>
                  <a:tcPr marL="58293" marR="58293" marT="29146" marB="29146">
                    <a:solidFill>
                      <a:schemeClr val="accent2"/>
                    </a:solidFill>
                  </a:tcPr>
                </a:tc>
                <a:tc>
                  <a:txBody>
                    <a:bodyPr/>
                    <a:lstStyle/>
                    <a:p>
                      <a:r>
                        <a:rPr lang="nb-NO" sz="1300" dirty="0"/>
                        <a:t>25</a:t>
                      </a:r>
                    </a:p>
                  </a:txBody>
                  <a:tcPr marL="58293" marR="58293" marT="29146" marB="29146">
                    <a:solidFill>
                      <a:schemeClr val="accent2"/>
                    </a:solidFill>
                  </a:tcPr>
                </a:tc>
                <a:tc>
                  <a:txBody>
                    <a:bodyPr/>
                    <a:lstStyle/>
                    <a:p>
                      <a:r>
                        <a:rPr lang="nb-NO" sz="1300" dirty="0"/>
                        <a:t>26</a:t>
                      </a:r>
                    </a:p>
                  </a:txBody>
                  <a:tcPr marL="58293" marR="58293" marT="29146" marB="29146">
                    <a:solidFill>
                      <a:schemeClr val="accent2"/>
                    </a:solidFill>
                  </a:tcPr>
                </a:tc>
                <a:tc>
                  <a:txBody>
                    <a:bodyPr/>
                    <a:lstStyle/>
                    <a:p>
                      <a:r>
                        <a:rPr lang="nb-NO" sz="1300" dirty="0"/>
                        <a:t>27</a:t>
                      </a:r>
                    </a:p>
                  </a:txBody>
                  <a:tcPr marL="58293" marR="58293" marT="29146" marB="29146">
                    <a:solidFill>
                      <a:schemeClr val="accent2"/>
                    </a:solidFill>
                  </a:tcPr>
                </a:tc>
                <a:tc>
                  <a:txBody>
                    <a:bodyPr/>
                    <a:lstStyle/>
                    <a:p>
                      <a:r>
                        <a:rPr lang="nb-NO" sz="1300" dirty="0"/>
                        <a:t>28</a:t>
                      </a:r>
                    </a:p>
                  </a:txBody>
                  <a:tcPr marL="58293" marR="58293" marT="29146" marB="29146">
                    <a:solidFill>
                      <a:schemeClr val="accent2"/>
                    </a:solidFill>
                  </a:tcPr>
                </a:tc>
                <a:tc>
                  <a:txBody>
                    <a:bodyPr/>
                    <a:lstStyle/>
                    <a:p>
                      <a:r>
                        <a:rPr lang="nb-NO" sz="1300" dirty="0"/>
                        <a:t>29</a:t>
                      </a:r>
                    </a:p>
                  </a:txBody>
                  <a:tcPr marL="58293" marR="58293" marT="29146" marB="29146">
                    <a:solidFill>
                      <a:schemeClr val="accent2"/>
                    </a:solidFill>
                  </a:tcPr>
                </a:tc>
                <a:extLst>
                  <a:ext uri="{0D108BD9-81ED-4DB2-BD59-A6C34878D82A}">
                    <a16:rowId xmlns:a16="http://schemas.microsoft.com/office/drawing/2014/main" val="1424741882"/>
                  </a:ext>
                </a:extLst>
              </a:tr>
            </a:tbl>
          </a:graphicData>
        </a:graphic>
      </p:graphicFrame>
      <p:sp>
        <p:nvSpPr>
          <p:cNvPr id="5" name="TekstSylinder 4">
            <a:extLst>
              <a:ext uri="{FF2B5EF4-FFF2-40B4-BE49-F238E27FC236}">
                <a16:creationId xmlns:a16="http://schemas.microsoft.com/office/drawing/2014/main" id="{5BB45BB6-D4F4-47CF-8C72-D9488F61C1E2}"/>
              </a:ext>
            </a:extLst>
          </p:cNvPr>
          <p:cNvSpPr txBox="1"/>
          <p:nvPr/>
        </p:nvSpPr>
        <p:spPr>
          <a:xfrm>
            <a:off x="2871788" y="564533"/>
            <a:ext cx="4786312" cy="461665"/>
          </a:xfrm>
          <a:prstGeom prst="rect">
            <a:avLst/>
          </a:prstGeom>
          <a:solidFill>
            <a:schemeClr val="accent2"/>
          </a:solidFill>
        </p:spPr>
        <p:txBody>
          <a:bodyPr wrap="square" rtlCol="0">
            <a:spAutoFit/>
          </a:bodyPr>
          <a:lstStyle/>
          <a:p>
            <a:r>
              <a:rPr lang="nb-NO" sz="2400" dirty="0">
                <a:solidFill>
                  <a:schemeClr val="bg1"/>
                </a:solidFill>
              </a:rPr>
              <a:t>Periodeplan for mai 2020</a:t>
            </a:r>
          </a:p>
        </p:txBody>
      </p:sp>
      <p:graphicFrame>
        <p:nvGraphicFramePr>
          <p:cNvPr id="2" name="Tabell 2">
            <a:extLst>
              <a:ext uri="{FF2B5EF4-FFF2-40B4-BE49-F238E27FC236}">
                <a16:creationId xmlns:a16="http://schemas.microsoft.com/office/drawing/2014/main" id="{4E3EDD0B-266E-4D9D-A9B2-C1D001F63FBF}"/>
              </a:ext>
            </a:extLst>
          </p:cNvPr>
          <p:cNvGraphicFramePr>
            <a:graphicFrameLocks noGrp="1"/>
          </p:cNvGraphicFramePr>
          <p:nvPr>
            <p:extLst>
              <p:ext uri="{D42A27DB-BD31-4B8C-83A1-F6EECF244321}">
                <p14:modId xmlns:p14="http://schemas.microsoft.com/office/powerpoint/2010/main" val="4065052135"/>
              </p:ext>
            </p:extLst>
          </p:nvPr>
        </p:nvGraphicFramePr>
        <p:xfrm>
          <a:off x="1800225" y="2251075"/>
          <a:ext cx="6705600" cy="37084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736165472"/>
                    </a:ext>
                  </a:extLst>
                </a:gridCol>
              </a:tblGrid>
              <a:tr h="370840">
                <a:tc>
                  <a:txBody>
                    <a:bodyPr/>
                    <a:lstStyle/>
                    <a:p>
                      <a:r>
                        <a:rPr lang="nb-NO" sz="1100" dirty="0"/>
                        <a:t>Barnehagens åpningstid er 09.00- - 15.00. Det blir turer og lek i barnehagen.</a:t>
                      </a:r>
                    </a:p>
                  </a:txBody>
                  <a:tcPr/>
                </a:tc>
                <a:extLst>
                  <a:ext uri="{0D108BD9-81ED-4DB2-BD59-A6C34878D82A}">
                    <a16:rowId xmlns:a16="http://schemas.microsoft.com/office/drawing/2014/main" val="786300013"/>
                  </a:ext>
                </a:extLst>
              </a:tr>
            </a:tbl>
          </a:graphicData>
        </a:graphic>
      </p:graphicFrame>
      <p:graphicFrame>
        <p:nvGraphicFramePr>
          <p:cNvPr id="6" name="Tabell 6">
            <a:extLst>
              <a:ext uri="{FF2B5EF4-FFF2-40B4-BE49-F238E27FC236}">
                <a16:creationId xmlns:a16="http://schemas.microsoft.com/office/drawing/2014/main" id="{EA13422C-241B-45EE-8C7C-ACB70D66B575}"/>
              </a:ext>
            </a:extLst>
          </p:cNvPr>
          <p:cNvGraphicFramePr>
            <a:graphicFrameLocks noGrp="1"/>
          </p:cNvGraphicFramePr>
          <p:nvPr>
            <p:extLst>
              <p:ext uri="{D42A27DB-BD31-4B8C-83A1-F6EECF244321}">
                <p14:modId xmlns:p14="http://schemas.microsoft.com/office/powerpoint/2010/main" val="2812971350"/>
              </p:ext>
            </p:extLst>
          </p:nvPr>
        </p:nvGraphicFramePr>
        <p:xfrm>
          <a:off x="1800225" y="3256919"/>
          <a:ext cx="6705600" cy="5943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568726445"/>
                    </a:ext>
                  </a:extLst>
                </a:gridCol>
              </a:tblGrid>
              <a:tr h="579125">
                <a:tc>
                  <a:txBody>
                    <a:bodyPr/>
                    <a:lstStyle/>
                    <a:p>
                      <a:r>
                        <a:rPr lang="nb-NO" sz="1100" dirty="0"/>
                        <a:t>Vi vet enda ikke hvordan åpningstidene blir denne uken. Uansett hvordan det blir vil dagene på Bjørnebo være fylt med lek, latter og mye kos. Vi holder dere oppdatert på sms/ mail og hjemmeside.</a:t>
                      </a:r>
                    </a:p>
                  </a:txBody>
                  <a:tcPr/>
                </a:tc>
                <a:extLst>
                  <a:ext uri="{0D108BD9-81ED-4DB2-BD59-A6C34878D82A}">
                    <a16:rowId xmlns:a16="http://schemas.microsoft.com/office/drawing/2014/main" val="1078155587"/>
                  </a:ext>
                </a:extLst>
              </a:tr>
            </a:tbl>
          </a:graphicData>
        </a:graphic>
      </p:graphicFrame>
      <p:graphicFrame>
        <p:nvGraphicFramePr>
          <p:cNvPr id="8" name="Tabell 8">
            <a:extLst>
              <a:ext uri="{FF2B5EF4-FFF2-40B4-BE49-F238E27FC236}">
                <a16:creationId xmlns:a16="http://schemas.microsoft.com/office/drawing/2014/main" id="{7088294C-7043-4876-A61D-E66026BF76E9}"/>
              </a:ext>
            </a:extLst>
          </p:cNvPr>
          <p:cNvGraphicFramePr>
            <a:graphicFrameLocks noGrp="1"/>
          </p:cNvGraphicFramePr>
          <p:nvPr>
            <p:extLst>
              <p:ext uri="{D42A27DB-BD31-4B8C-83A1-F6EECF244321}">
                <p14:modId xmlns:p14="http://schemas.microsoft.com/office/powerpoint/2010/main" val="2943489426"/>
              </p:ext>
            </p:extLst>
          </p:nvPr>
        </p:nvGraphicFramePr>
        <p:xfrm>
          <a:off x="1800225" y="4545113"/>
          <a:ext cx="6705600" cy="5943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367461908"/>
                    </a:ext>
                  </a:extLst>
                </a:gridCol>
              </a:tblGrid>
              <a:tr h="326898">
                <a:tc>
                  <a:txBody>
                    <a:bodyPr/>
                    <a:lstStyle/>
                    <a:p>
                      <a:r>
                        <a:rPr lang="nb-NO" sz="1100" dirty="0"/>
                        <a:t>Vi vet enda ikke hvordan åpningstidene blir denne uken. Uansett hvordan det blir  vil dagene på Bjørnebo være fylt av lek, latter og mye kos. Vi holder dere oppdatert på sms/ mail og hjemmeside.</a:t>
                      </a:r>
                    </a:p>
                  </a:txBody>
                  <a:tcPr/>
                </a:tc>
                <a:extLst>
                  <a:ext uri="{0D108BD9-81ED-4DB2-BD59-A6C34878D82A}">
                    <a16:rowId xmlns:a16="http://schemas.microsoft.com/office/drawing/2014/main" val="1023625913"/>
                  </a:ext>
                </a:extLst>
              </a:tr>
            </a:tbl>
          </a:graphicData>
        </a:graphic>
      </p:graphicFrame>
      <p:graphicFrame>
        <p:nvGraphicFramePr>
          <p:cNvPr id="10" name="Tabell 10">
            <a:extLst>
              <a:ext uri="{FF2B5EF4-FFF2-40B4-BE49-F238E27FC236}">
                <a16:creationId xmlns:a16="http://schemas.microsoft.com/office/drawing/2014/main" id="{F45B15BD-15F4-4216-8742-6908890171E5}"/>
              </a:ext>
            </a:extLst>
          </p:cNvPr>
          <p:cNvGraphicFramePr>
            <a:graphicFrameLocks noGrp="1"/>
          </p:cNvGraphicFramePr>
          <p:nvPr>
            <p:extLst>
              <p:ext uri="{D42A27DB-BD31-4B8C-83A1-F6EECF244321}">
                <p14:modId xmlns:p14="http://schemas.microsoft.com/office/powerpoint/2010/main" val="2490540022"/>
              </p:ext>
            </p:extLst>
          </p:nvPr>
        </p:nvGraphicFramePr>
        <p:xfrm>
          <a:off x="1800225" y="5537200"/>
          <a:ext cx="6705600" cy="5943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1922513482"/>
                    </a:ext>
                  </a:extLst>
                </a:gridCol>
              </a:tblGrid>
              <a:tr h="370840">
                <a:tc>
                  <a:txBody>
                    <a:bodyPr/>
                    <a:lstStyle/>
                    <a:p>
                      <a:r>
                        <a:rPr lang="nb-NO" sz="1100" dirty="0"/>
                        <a:t>Vi vet enda ikke hvordan åpningstidene blir denne uken. Uansett hvordan det blir vil dagene på Bjørnebo være fylt av lek, latter og mye kos. Vi holder dere oppdatert på sms/ mail og hjemmeside. </a:t>
                      </a:r>
                    </a:p>
                  </a:txBody>
                  <a:tcPr/>
                </a:tc>
                <a:extLst>
                  <a:ext uri="{0D108BD9-81ED-4DB2-BD59-A6C34878D82A}">
                    <a16:rowId xmlns:a16="http://schemas.microsoft.com/office/drawing/2014/main" val="4269477782"/>
                  </a:ext>
                </a:extLst>
              </a:tr>
            </a:tbl>
          </a:graphicData>
        </a:graphic>
      </p:graphicFrame>
    </p:spTree>
    <p:extLst>
      <p:ext uri="{BB962C8B-B14F-4D97-AF65-F5344CB8AC3E}">
        <p14:creationId xmlns:p14="http://schemas.microsoft.com/office/powerpoint/2010/main" val="44939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5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5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8" y="0"/>
            <a:ext cx="3834740" cy="77724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tel 1">
            <a:extLst>
              <a:ext uri="{FF2B5EF4-FFF2-40B4-BE49-F238E27FC236}">
                <a16:creationId xmlns:a16="http://schemas.microsoft.com/office/drawing/2014/main" id="{006C3455-48E1-478E-8661-99C0AB1F7645}"/>
              </a:ext>
            </a:extLst>
          </p:cNvPr>
          <p:cNvSpPr>
            <a:spLocks noGrp="1"/>
          </p:cNvSpPr>
          <p:nvPr>
            <p:ph type="title"/>
          </p:nvPr>
        </p:nvSpPr>
        <p:spPr>
          <a:xfrm>
            <a:off x="530861" y="729261"/>
            <a:ext cx="3041207" cy="6265899"/>
          </a:xfrm>
        </p:spPr>
        <p:txBody>
          <a:bodyPr>
            <a:normAutofit/>
          </a:bodyPr>
          <a:lstStyle/>
          <a:p>
            <a:pPr algn="r"/>
            <a:r>
              <a:rPr lang="nb-NO" sz="4700" dirty="0">
                <a:solidFill>
                  <a:srgbClr val="FFFFFF"/>
                </a:solidFill>
              </a:rPr>
              <a:t>MAI  </a:t>
            </a:r>
          </a:p>
        </p:txBody>
      </p:sp>
      <p:sp>
        <p:nvSpPr>
          <p:cNvPr id="7" name="Plassholder for innhold 6">
            <a:extLst>
              <a:ext uri="{FF2B5EF4-FFF2-40B4-BE49-F238E27FC236}">
                <a16:creationId xmlns:a16="http://schemas.microsoft.com/office/drawing/2014/main" id="{91668EF3-19F7-44B3-8ACD-A43147CFE55C}"/>
              </a:ext>
            </a:extLst>
          </p:cNvPr>
          <p:cNvSpPr>
            <a:spLocks noGrp="1"/>
          </p:cNvSpPr>
          <p:nvPr>
            <p:ph idx="1"/>
          </p:nvPr>
        </p:nvSpPr>
        <p:spPr>
          <a:xfrm>
            <a:off x="4169368" y="679737"/>
            <a:ext cx="5011435" cy="6315423"/>
          </a:xfrm>
        </p:spPr>
        <p:txBody>
          <a:bodyPr anchor="ctr">
            <a:normAutofit/>
          </a:bodyPr>
          <a:lstStyle/>
          <a:p>
            <a:pPr marL="0" indent="0">
              <a:buNone/>
            </a:pPr>
            <a:r>
              <a:rPr lang="nb-NO" sz="1400" dirty="0"/>
              <a:t>Først av alt vil vi takke for et godt samarbeid i disse tider. Dere har møtt opp til nye tider, svart på mai og meldinger, holdt avstand og vært veldig tilpasningsdyktige. Dette gjør jobben vår litt enklere. </a:t>
            </a:r>
          </a:p>
          <a:p>
            <a:pPr marL="0" indent="0">
              <a:buNone/>
            </a:pPr>
            <a:r>
              <a:rPr lang="nb-NO" sz="1400" dirty="0"/>
              <a:t>Første uken i mai vil være som siste uke i april. Åpningstidene er de samme. Fra  09.00 til  15.00 , med mulighet for levering og henting i tidsrommet 8.30 -  9.00 og 15.00 – 15.30. ‘</a:t>
            </a:r>
          </a:p>
          <a:p>
            <a:pPr marL="0" indent="0">
              <a:buNone/>
            </a:pPr>
            <a:r>
              <a:rPr lang="nb-NO" sz="1400" dirty="0"/>
              <a:t>Vi beholder gruppene nesten som før, vi må bare gjøre litt endringer siden alle 18 barna nå er tilbake i barnehagen. Vi voksne bytter gruppe. Sanji skal da ha gruppe Rød denne uken. Marit har ansvar for gruppe Blå og Arna er i barnehagen med gruppe Gul. Dette er dynamiske grupper, dersom vi får beskjed om at hele avdelingen kan være sammen, så gjør vi selvfølgelig det. Vi planlegger litt dag for dag, og uke for uke. </a:t>
            </a:r>
          </a:p>
          <a:p>
            <a:pPr marL="0" indent="0">
              <a:buNone/>
            </a:pPr>
            <a:r>
              <a:rPr lang="nb-NO" sz="1400" dirty="0"/>
              <a:t>Dagene vil være fylt av lek og turer. Vi ser dagene litt an. </a:t>
            </a:r>
          </a:p>
          <a:p>
            <a:pPr marL="0" indent="0">
              <a:buNone/>
            </a:pPr>
            <a:r>
              <a:rPr lang="nb-NO" sz="1400" dirty="0"/>
              <a:t>Vi vil etter hvert få beskjed om hvordan det blir i ukene fremover, da vil dere få beskjed om. </a:t>
            </a:r>
          </a:p>
          <a:p>
            <a:pPr marL="0" indent="0">
              <a:buNone/>
            </a:pPr>
            <a:r>
              <a:rPr lang="nb-NO" sz="1400" dirty="0"/>
              <a:t>Ta gjerne kontakt dersom det er noe dere lurer på!</a:t>
            </a:r>
          </a:p>
          <a:p>
            <a:pPr marL="0" indent="0">
              <a:buNone/>
            </a:pPr>
            <a:r>
              <a:rPr lang="nb-NO" sz="1400" dirty="0"/>
              <a:t>Sanji, Marit og Arna</a:t>
            </a:r>
          </a:p>
          <a:p>
            <a:pPr marL="0" indent="0">
              <a:buNone/>
            </a:pPr>
            <a:endParaRPr lang="nb-NO" sz="1400" dirty="0"/>
          </a:p>
          <a:p>
            <a:pPr marL="0" indent="0">
              <a:buNone/>
            </a:pPr>
            <a:r>
              <a:rPr lang="nb-NO" sz="1400" dirty="0"/>
              <a:t>.</a:t>
            </a:r>
          </a:p>
        </p:txBody>
      </p:sp>
      <p:sp>
        <p:nvSpPr>
          <p:cNvPr id="72" name="Oval 6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6423" y="7060305"/>
            <a:ext cx="377190" cy="51816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6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0507" y="7093390"/>
            <a:ext cx="329021" cy="45199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kstSylinder 5">
            <a:extLst>
              <a:ext uri="{FF2B5EF4-FFF2-40B4-BE49-F238E27FC236}">
                <a16:creationId xmlns:a16="http://schemas.microsoft.com/office/drawing/2014/main" id="{478FE6E1-D1D5-4FA1-B904-A0839EEF1BF9}"/>
              </a:ext>
            </a:extLst>
          </p:cNvPr>
          <p:cNvSpPr txBox="1"/>
          <p:nvPr/>
        </p:nvSpPr>
        <p:spPr>
          <a:xfrm>
            <a:off x="7406712" y="7785100"/>
            <a:ext cx="2651688" cy="200055"/>
          </a:xfrm>
          <a:prstGeom prst="rect">
            <a:avLst/>
          </a:prstGeom>
          <a:solidFill>
            <a:srgbClr val="000000"/>
          </a:solidFill>
        </p:spPr>
        <p:txBody>
          <a:bodyPr wrap="none" rtlCol="0">
            <a:spAutoFit/>
          </a:bodyPr>
          <a:lstStyle/>
          <a:p>
            <a:pPr algn="r">
              <a:spcAft>
                <a:spcPts val="600"/>
              </a:spcAft>
            </a:pPr>
            <a:r>
              <a:rPr lang="nb-NO" sz="700" dirty="0">
                <a:solidFill>
                  <a:srgbClr val="FFFFFF"/>
                </a:solidFill>
                <a:hlinkClick r:id="rId5" tooltip="https://commons.wikimedia.org/wiki/File:Meuble_h%C3%A9raldique_marguerite.svg">
                  <a:extLst>
                    <a:ext uri="{A12FA001-AC4F-418D-AE19-62706E023703}">
                      <ahyp:hlinkClr xmlns:ahyp="http://schemas.microsoft.com/office/drawing/2018/hyperlinkcolor" val="tx"/>
                    </a:ext>
                  </a:extLst>
                </a:hlinkClick>
              </a:rPr>
              <a:t>Dette bildet</a:t>
            </a:r>
            <a:r>
              <a:rPr lang="nb-NO" sz="700" dirty="0">
                <a:solidFill>
                  <a:srgbClr val="FFFFFF"/>
                </a:solidFill>
              </a:rPr>
              <a:t> av Ukjent forfatter er lisensiert under </a:t>
            </a:r>
            <a:r>
              <a:rPr lang="nb-NO"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nb-NO" sz="700" dirty="0">
              <a:solidFill>
                <a:srgbClr val="FFFFFF"/>
              </a:solidFill>
            </a:endParaRPr>
          </a:p>
        </p:txBody>
      </p:sp>
    </p:spTree>
    <p:extLst>
      <p:ext uri="{BB962C8B-B14F-4D97-AF65-F5344CB8AC3E}">
        <p14:creationId xmlns:p14="http://schemas.microsoft.com/office/powerpoint/2010/main" val="316016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ety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Denne verdien angir antallet lagringer eller endringer. Programmet må oppdatere denne verdien etter hver endring.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716A6-524D-44CC-B263-8C7BFC36308E}">
  <ds:schemaRefs>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F64003C-4601-434A-89D5-9D79BD491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TM03090434[[fn=Tretype]]</Template>
  <TotalTime>0</TotalTime>
  <Words>696</Words>
  <Application>Microsoft Office PowerPoint</Application>
  <PresentationFormat>Egendefinert</PresentationFormat>
  <Paragraphs>60</Paragraphs>
  <Slides>3</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vt:i4>
      </vt:variant>
    </vt:vector>
  </HeadingPairs>
  <TitlesOfParts>
    <vt:vector size="11" baseType="lpstr">
      <vt:lpstr>Arial</vt:lpstr>
      <vt:lpstr>Calibri</vt:lpstr>
      <vt:lpstr>Georgia</vt:lpstr>
      <vt:lpstr>Rockwell</vt:lpstr>
      <vt:lpstr>Rockwell Condensed</vt:lpstr>
      <vt:lpstr>Rockwell Extra Bold</vt:lpstr>
      <vt:lpstr>Wingdings</vt:lpstr>
      <vt:lpstr>Tretype</vt:lpstr>
      <vt:lpstr>PowerPoint-presentasjon</vt:lpstr>
      <vt:lpstr>PowerPoint-presentasjon</vt:lpstr>
      <vt:lpstr>MAI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
  <cp:revision>4</cp:revision>
  <dcterms:created xsi:type="dcterms:W3CDTF">2012-09-19T20:49:24Z</dcterms:created>
  <dcterms:modified xsi:type="dcterms:W3CDTF">2020-05-03T17:34:36Z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