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4"/>
  </p:sldMasterIdLst>
  <p:notesMasterIdLst>
    <p:notesMasterId r:id="rId8"/>
  </p:notesMasterIdLst>
  <p:handoutMasterIdLst>
    <p:handoutMasterId r:id="rId9"/>
  </p:handoutMasterIdLst>
  <p:sldIdLst>
    <p:sldId id="264" r:id="rId5"/>
    <p:sldId id="262" r:id="rId6"/>
    <p:sldId id="256" r:id="rId7"/>
  </p:sldIdLst>
  <p:sldSz cx="10058400" cy="7772400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5299" autoAdjust="0"/>
  </p:normalViewPr>
  <p:slideViewPr>
    <p:cSldViewPr snapToGrid="0">
      <p:cViewPr>
        <p:scale>
          <a:sx n="69" d="100"/>
          <a:sy n="69" d="100"/>
        </p:scale>
        <p:origin x="1024" y="-4"/>
      </p:cViewPr>
      <p:guideLst>
        <p:guide orient="horz" pos="2448"/>
        <p:guide pos="31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ptekstplass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850" tIns="45924" rIns="91850" bIns="45924" rtlCol="0"/>
          <a:lstStyle>
            <a:lvl1pPr algn="l" latinLnBrk="0">
              <a:defRPr lang="nb-NO" sz="1200"/>
            </a:lvl1pPr>
          </a:lstStyle>
          <a:p>
            <a:endParaRPr lang="nb-NO"/>
          </a:p>
        </p:txBody>
      </p:sp>
      <p:sp>
        <p:nvSpPr>
          <p:cNvPr id="3" name="Datoplass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850" tIns="45924" rIns="91850" bIns="45924" rtlCol="0"/>
          <a:lstStyle>
            <a:lvl1pPr algn="r" latinLnBrk="0">
              <a:defRPr lang="nb-NO" sz="1200"/>
            </a:lvl1pPr>
          </a:lstStyle>
          <a:p>
            <a:fld id="{38D6FE3C-34D8-4B4B-9273-D907B0A3B964}" type="datetimeFigureOut">
              <a:rPr lang="nb-NO"/>
              <a:pPr/>
              <a:t>30.12.2022</a:t>
            </a:fld>
            <a:endParaRPr lang="nb-NO"/>
          </a:p>
        </p:txBody>
      </p:sp>
      <p:sp>
        <p:nvSpPr>
          <p:cNvPr id="4" name="Bunntekstplassholder 3"/>
          <p:cNvSpPr>
            <a:spLocks noGrp="1"/>
          </p:cNvSpPr>
          <p:nvPr>
            <p:ph type="ftr" sz="quarter" idx="2"/>
          </p:nvPr>
        </p:nvSpPr>
        <p:spPr>
          <a:xfrm>
            <a:off x="1" y="9283831"/>
            <a:ext cx="2914015" cy="490408"/>
          </a:xfrm>
          <a:prstGeom prst="rect">
            <a:avLst/>
          </a:prstGeom>
        </p:spPr>
        <p:txBody>
          <a:bodyPr vert="horz" lIns="91850" tIns="45924" rIns="91850" bIns="45924" rtlCol="0" anchor="b"/>
          <a:lstStyle>
            <a:lvl1pPr algn="l" latinLnBrk="0">
              <a:defRPr lang="nb-NO"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09079" y="9283831"/>
            <a:ext cx="2914015" cy="490408"/>
          </a:xfrm>
          <a:prstGeom prst="rect">
            <a:avLst/>
          </a:prstGeom>
        </p:spPr>
        <p:txBody>
          <a:bodyPr vert="horz" lIns="91850" tIns="45924" rIns="91850" bIns="45924" rtlCol="0" anchor="b"/>
          <a:lstStyle>
            <a:lvl1pPr algn="r" latinLnBrk="0">
              <a:defRPr lang="nb-NO" sz="1200"/>
            </a:lvl1pPr>
          </a:lstStyle>
          <a:p>
            <a:fld id="{E169A89D-734B-4FAD-B6E7-2B864E72E48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9203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ptekstplass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850" tIns="45924" rIns="91850" bIns="45924" rtlCol="0"/>
          <a:lstStyle>
            <a:lvl1pPr algn="l" latinLnBrk="0">
              <a:defRPr lang="nb-NO" sz="1200"/>
            </a:lvl1pPr>
          </a:lstStyle>
          <a:p>
            <a:endParaRPr lang="nb-NO"/>
          </a:p>
        </p:txBody>
      </p:sp>
      <p:sp>
        <p:nvSpPr>
          <p:cNvPr id="3" name="Datoplass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850" tIns="45924" rIns="91850" bIns="45924" rtlCol="0"/>
          <a:lstStyle>
            <a:lvl1pPr algn="r" latinLnBrk="0">
              <a:defRPr lang="nb-NO" sz="1200"/>
            </a:lvl1pPr>
          </a:lstStyle>
          <a:p>
            <a:fld id="{1D0FF5F4-5691-49AF-9E16-FB22826F7264}" type="datetimeFigureOut">
              <a:rPr lang="nn-NO"/>
              <a:pPr/>
              <a:t>30.12.2022</a:t>
            </a:fld>
            <a:endParaRPr lang="nb-NO"/>
          </a:p>
        </p:txBody>
      </p:sp>
      <p:sp>
        <p:nvSpPr>
          <p:cNvPr id="4" name="Lysbildeplass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7138" y="1222375"/>
            <a:ext cx="4270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0" tIns="45924" rIns="91850" bIns="45924" rtlCol="0" anchor="ctr"/>
          <a:lstStyle/>
          <a:p>
            <a:endParaRPr lang="nb-NO"/>
          </a:p>
        </p:txBody>
      </p:sp>
      <p:sp>
        <p:nvSpPr>
          <p:cNvPr id="5" name="Notatplass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850" tIns="45924" rIns="91850" bIns="45924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Bunntekstplassholder 5"/>
          <p:cNvSpPr>
            <a:spLocks noGrp="1"/>
          </p:cNvSpPr>
          <p:nvPr>
            <p:ph type="ftr" sz="quarter" idx="4"/>
          </p:nvPr>
        </p:nvSpPr>
        <p:spPr>
          <a:xfrm>
            <a:off x="1" y="9283831"/>
            <a:ext cx="2914015" cy="490408"/>
          </a:xfrm>
          <a:prstGeom prst="rect">
            <a:avLst/>
          </a:prstGeom>
        </p:spPr>
        <p:txBody>
          <a:bodyPr vert="horz" lIns="91850" tIns="45924" rIns="91850" bIns="45924" rtlCol="0" anchor="b"/>
          <a:lstStyle>
            <a:lvl1pPr algn="l" latinLnBrk="0">
              <a:defRPr lang="nb-NO"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8"/>
          </a:xfrm>
          <a:prstGeom prst="rect">
            <a:avLst/>
          </a:prstGeom>
        </p:spPr>
        <p:txBody>
          <a:bodyPr vert="horz" lIns="91850" tIns="45924" rIns="91850" bIns="45924" rtlCol="0" anchor="b"/>
          <a:lstStyle>
            <a:lvl1pPr algn="r" latinLnBrk="0">
              <a:defRPr lang="nb-NO" sz="1200"/>
            </a:lvl1pPr>
          </a:lstStyle>
          <a:p>
            <a:fld id="{952A89D7-7603-4ECB-ADF6-F6CF2BE4F401}" type="slidenum">
              <a:rPr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584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ysbildeplassholder 1"/>
          <p:cNvSpPr>
            <a:spLocks noGrp="1" noRot="1" noChangeAspect="1"/>
          </p:cNvSpPr>
          <p:nvPr>
            <p:ph type="sldImg"/>
          </p:nvPr>
        </p:nvSpPr>
        <p:spPr>
          <a:xfrm>
            <a:off x="1227138" y="1222375"/>
            <a:ext cx="4270375" cy="3298825"/>
          </a:xfrm>
        </p:spPr>
      </p:sp>
      <p:sp>
        <p:nvSpPr>
          <p:cNvPr id="3" name="Notatplass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A89D7-7603-4ECB-ADF6-F6CF2BE4F401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871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4380" y="1526540"/>
            <a:ext cx="8549640" cy="91441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54380" y="4853799"/>
            <a:ext cx="8549640" cy="91441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54380" y="1682750"/>
            <a:ext cx="8549640" cy="310896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958258" y="4654626"/>
            <a:ext cx="1005840" cy="103632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537" y="1623186"/>
            <a:ext cx="8352663" cy="3440582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04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625" y="4974336"/>
            <a:ext cx="6510299" cy="1212494"/>
          </a:xfrm>
        </p:spPr>
        <p:txBody>
          <a:bodyPr>
            <a:normAutofit/>
          </a:bodyPr>
          <a:lstStyle>
            <a:lvl1pPr marL="0" indent="0" algn="l">
              <a:buNone/>
              <a:defRPr sz="1980" b="0">
                <a:solidFill>
                  <a:schemeClr val="tx1"/>
                </a:solidFill>
              </a:defRPr>
            </a:lvl1pPr>
            <a:lvl2pPr marL="502920" indent="0" algn="ctr">
              <a:buNone/>
              <a:defRPr sz="198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980"/>
            </a:lvl4pPr>
            <a:lvl5pPr marL="2011680" indent="0" algn="ctr">
              <a:buNone/>
              <a:defRPr sz="1980"/>
            </a:lvl5pPr>
            <a:lvl6pPr marL="2514600" indent="0" algn="ctr">
              <a:buNone/>
              <a:defRPr sz="1980"/>
            </a:lvl6pPr>
            <a:lvl7pPr marL="3017520" indent="0" algn="ctr">
              <a:buNone/>
              <a:defRPr sz="1980"/>
            </a:lvl7pPr>
            <a:lvl8pPr marL="3520440" indent="0" algn="ctr">
              <a:buNone/>
              <a:defRPr sz="1980"/>
            </a:lvl8pPr>
            <a:lvl9pPr marL="4023360" indent="0" algn="ctr">
              <a:buNone/>
              <a:defRPr sz="198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nb-NO" smtClean="0"/>
              <a:pPr/>
              <a:t>30.12.2022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4085" y="7109157"/>
            <a:ext cx="5220310" cy="413808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8709" y="4790821"/>
            <a:ext cx="984941" cy="725424"/>
          </a:xfrm>
        </p:spPr>
        <p:txBody>
          <a:bodyPr/>
          <a:lstStyle>
            <a:lvl1pPr>
              <a:defRPr sz="3080" b="1"/>
            </a:lvl1pPr>
          </a:lstStyle>
          <a:p>
            <a:fld id="{9F6761A3-4CAC-4C5F-AC82-8DB08D526BC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236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nb-NO" smtClean="0"/>
              <a:pPr/>
              <a:t>30.12.2022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787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604520"/>
            <a:ext cx="2105978" cy="639064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604520"/>
            <a:ext cx="6192203" cy="6390640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nb-NO" smtClean="0"/>
              <a:pPr/>
              <a:t>30.12.2022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085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å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ktangel 77"/>
          <p:cNvSpPr/>
          <p:nvPr userDrawn="1"/>
        </p:nvSpPr>
        <p:spPr>
          <a:xfrm>
            <a:off x="6958584" y="640081"/>
            <a:ext cx="2816352" cy="6598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9" name="Rektangel 38"/>
          <p:cNvSpPr/>
          <p:nvPr userDrawn="1"/>
        </p:nvSpPr>
        <p:spPr>
          <a:xfrm>
            <a:off x="6958584" y="457200"/>
            <a:ext cx="28163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56" name="Bildeplassholder 4"/>
          <p:cNvSpPr>
            <a:spLocks noGrp="1"/>
          </p:cNvSpPr>
          <p:nvPr>
            <p:ph type="pic" sz="quarter" idx="60"/>
          </p:nvPr>
        </p:nvSpPr>
        <p:spPr>
          <a:xfrm>
            <a:off x="6958584" y="3265713"/>
            <a:ext cx="2816352" cy="2268881"/>
          </a:xfrm>
          <a:solidFill>
            <a:schemeClr val="bg1">
              <a:lumMod val="95000"/>
            </a:schemeClr>
          </a:solidFill>
        </p:spPr>
        <p:txBody>
          <a:bodyPr tIns="182880">
            <a:normAutofit/>
          </a:bodyPr>
          <a:lstStyle>
            <a:lvl1pPr marL="0" indent="0" algn="ctr" latinLnBrk="0">
              <a:buNone/>
              <a:defRPr lang="nb-NO" sz="1400"/>
            </a:lvl1pPr>
          </a:lstStyle>
          <a:p>
            <a:endParaRPr lang="nb-NO"/>
          </a:p>
        </p:txBody>
      </p:sp>
      <p:sp>
        <p:nvSpPr>
          <p:cNvPr id="72" name="Tekstplassholder 21"/>
          <p:cNvSpPr>
            <a:spLocks noGrp="1"/>
          </p:cNvSpPr>
          <p:nvPr>
            <p:ph type="body" sz="quarter" idx="63" hasCustomPrompt="1"/>
          </p:nvPr>
        </p:nvSpPr>
        <p:spPr>
          <a:xfrm>
            <a:off x="7155180" y="5805716"/>
            <a:ext cx="2423160" cy="1204685"/>
          </a:xfrm>
        </p:spPr>
        <p:txBody>
          <a:bodyPr lIns="0" tIns="0" rIns="0" bIns="0" anchor="t">
            <a:noAutofit/>
          </a:bodyPr>
          <a:lstStyle>
            <a:lvl1pPr marL="0" indent="0" algn="l" latinLnBrk="0">
              <a:lnSpc>
                <a:spcPct val="150000"/>
              </a:lnSpc>
              <a:spcBef>
                <a:spcPts val="900"/>
              </a:spcBef>
              <a:buNone/>
              <a:defRPr lang="nb-NO" sz="1200" b="0" i="1">
                <a:solidFill>
                  <a:schemeClr val="tx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nb-NO" sz="3600"/>
            </a:lvl2pPr>
            <a:lvl3pPr marL="0" indent="0" latinLnBrk="0">
              <a:spcBef>
                <a:spcPts val="0"/>
              </a:spcBef>
              <a:buNone/>
              <a:defRPr lang="nb-NO" sz="3600"/>
            </a:lvl3pPr>
            <a:lvl4pPr marL="0" indent="0" latinLnBrk="0">
              <a:spcBef>
                <a:spcPts val="0"/>
              </a:spcBef>
              <a:buNone/>
              <a:defRPr lang="nb-NO" sz="3600"/>
            </a:lvl4pPr>
            <a:lvl5pPr marL="0" indent="0" latinLnBrk="0">
              <a:spcBef>
                <a:spcPts val="0"/>
              </a:spcBef>
              <a:buNone/>
              <a:defRPr lang="nb-NO" sz="3600"/>
            </a:lvl5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73" name="Tekstplassholder 21"/>
          <p:cNvSpPr>
            <a:spLocks noGrp="1"/>
          </p:cNvSpPr>
          <p:nvPr>
            <p:ph type="body" sz="quarter" idx="64" hasCustomPrompt="1"/>
          </p:nvPr>
        </p:nvSpPr>
        <p:spPr>
          <a:xfrm>
            <a:off x="7155180" y="1622984"/>
            <a:ext cx="2423160" cy="1488472"/>
          </a:xfrm>
        </p:spPr>
        <p:txBody>
          <a:bodyPr lIns="0" tIns="0" rIns="0" bIns="0" anchor="t">
            <a:noAutofit/>
          </a:bodyPr>
          <a:lstStyle>
            <a:lvl1pPr marL="112708" indent="-112708" algn="l" latinLnBrk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50">
                <a:solidFill>
                  <a:schemeClr val="tx2"/>
                </a:solidFill>
              </a:defRPr>
            </a:lvl1pPr>
            <a:lvl2pPr marL="182871" indent="-182871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900"/>
            </a:lvl2pPr>
            <a:lvl3pPr marL="182871" indent="-182871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900"/>
            </a:lvl3pPr>
            <a:lvl4pPr marL="182871" indent="-182871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900"/>
            </a:lvl4pPr>
            <a:lvl5pPr marL="182871" indent="-182871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900"/>
            </a:lvl5pPr>
            <a:lvl6pPr marL="182871" indent="-182871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nb-NO" sz="900"/>
            </a:lvl6pPr>
            <a:lvl7pPr marL="182871" indent="-182871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nb-NO" sz="900"/>
            </a:lvl7pPr>
            <a:lvl8pPr marL="182871" indent="-182871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nb-NO" sz="900"/>
            </a:lvl8pPr>
            <a:lvl9pPr marL="182871" indent="-182871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nb-NO" sz="900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74" name="Rektangel 73"/>
          <p:cNvSpPr/>
          <p:nvPr userDrawn="1"/>
        </p:nvSpPr>
        <p:spPr>
          <a:xfrm>
            <a:off x="6958584" y="640080"/>
            <a:ext cx="2816352" cy="805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75" name="Tekstplassholder 21"/>
          <p:cNvSpPr>
            <a:spLocks noGrp="1"/>
          </p:cNvSpPr>
          <p:nvPr>
            <p:ph type="body" sz="quarter" idx="65" hasCustomPrompt="1"/>
          </p:nvPr>
        </p:nvSpPr>
        <p:spPr>
          <a:xfrm>
            <a:off x="7223760" y="696686"/>
            <a:ext cx="2286001" cy="595085"/>
          </a:xfrm>
        </p:spPr>
        <p:txBody>
          <a:bodyPr lIns="0" tIns="0" rIns="0" bIns="0" anchor="b">
            <a:noAutofit/>
          </a:bodyPr>
          <a:lstStyle>
            <a:lvl1pPr marL="0" indent="0" algn="l" latinLnBrk="0">
              <a:lnSpc>
                <a:spcPct val="100000"/>
              </a:lnSpc>
              <a:spcBef>
                <a:spcPts val="0"/>
              </a:spcBef>
              <a:buNone/>
              <a:defRPr lang="nb-NO" sz="1600" b="1">
                <a:solidFill>
                  <a:schemeClr val="bg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nb-NO" sz="3600"/>
            </a:lvl2pPr>
            <a:lvl3pPr marL="0" indent="0" latinLnBrk="0">
              <a:spcBef>
                <a:spcPts val="0"/>
              </a:spcBef>
              <a:buNone/>
              <a:defRPr lang="nb-NO" sz="3600"/>
            </a:lvl3pPr>
            <a:lvl4pPr marL="0" indent="0" latinLnBrk="0">
              <a:spcBef>
                <a:spcPts val="0"/>
              </a:spcBef>
              <a:buNone/>
              <a:defRPr lang="nb-NO" sz="3600"/>
            </a:lvl4pPr>
            <a:lvl5pPr marL="0" indent="0" latinLnBrk="0">
              <a:spcBef>
                <a:spcPts val="0"/>
              </a:spcBef>
              <a:buNone/>
              <a:defRPr lang="nb-NO" sz="3600"/>
            </a:lvl5pPr>
          </a:lstStyle>
          <a:p>
            <a:pPr lvl="0"/>
            <a:r>
              <a:rPr lang="nb-NO"/>
              <a:t>Overskriftstekst</a:t>
            </a:r>
          </a:p>
        </p:txBody>
      </p:sp>
      <p:sp>
        <p:nvSpPr>
          <p:cNvPr id="77" name="Rektangel 76"/>
          <p:cNvSpPr/>
          <p:nvPr userDrawn="1"/>
        </p:nvSpPr>
        <p:spPr>
          <a:xfrm>
            <a:off x="3575303" y="640081"/>
            <a:ext cx="2816352" cy="6598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7" name="Rektangel 36"/>
          <p:cNvSpPr/>
          <p:nvPr userDrawn="1"/>
        </p:nvSpPr>
        <p:spPr>
          <a:xfrm>
            <a:off x="3575303" y="457200"/>
            <a:ext cx="28163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61" name="Tekstplassholder 21"/>
          <p:cNvSpPr>
            <a:spLocks noGrp="1"/>
          </p:cNvSpPr>
          <p:nvPr>
            <p:ph type="body" sz="quarter" idx="61" hasCustomPrompt="1"/>
          </p:nvPr>
        </p:nvSpPr>
        <p:spPr>
          <a:xfrm>
            <a:off x="3771899" y="822961"/>
            <a:ext cx="2423160" cy="1386841"/>
          </a:xfrm>
        </p:spPr>
        <p:txBody>
          <a:bodyPr lIns="0" tIns="0" rIns="0" bIns="0" anchor="t">
            <a:noAutofit/>
          </a:bodyPr>
          <a:lstStyle>
            <a:lvl1pPr marL="0" indent="0" algn="l" latinLnBrk="0">
              <a:lnSpc>
                <a:spcPct val="150000"/>
              </a:lnSpc>
              <a:spcBef>
                <a:spcPts val="0"/>
              </a:spcBef>
              <a:buNone/>
              <a:defRPr lang="nb-NO" sz="1200" b="0" i="1">
                <a:solidFill>
                  <a:schemeClr val="tx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nb-NO" sz="3600"/>
            </a:lvl2pPr>
            <a:lvl3pPr marL="0" indent="0" latinLnBrk="0">
              <a:spcBef>
                <a:spcPts val="0"/>
              </a:spcBef>
              <a:buNone/>
              <a:defRPr lang="nb-NO" sz="3600"/>
            </a:lvl3pPr>
            <a:lvl4pPr marL="0" indent="0" latinLnBrk="0">
              <a:spcBef>
                <a:spcPts val="0"/>
              </a:spcBef>
              <a:buNone/>
              <a:defRPr lang="nb-NO" sz="3600"/>
            </a:lvl4pPr>
            <a:lvl5pPr marL="0" indent="0" latinLnBrk="0">
              <a:spcBef>
                <a:spcPts val="0"/>
              </a:spcBef>
              <a:buNone/>
              <a:defRPr lang="nb-NO" sz="3600"/>
            </a:lvl5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71" name="Tekstplassholder 21"/>
          <p:cNvSpPr>
            <a:spLocks noGrp="1"/>
          </p:cNvSpPr>
          <p:nvPr>
            <p:ph type="body" sz="quarter" idx="62" hasCustomPrompt="1"/>
          </p:nvPr>
        </p:nvSpPr>
        <p:spPr>
          <a:xfrm>
            <a:off x="3771899" y="4846320"/>
            <a:ext cx="2423160" cy="2164080"/>
          </a:xfrm>
        </p:spPr>
        <p:txBody>
          <a:bodyPr lIns="0" tIns="0" rIns="0" bIns="0" anchor="t">
            <a:noAutofit/>
          </a:bodyPr>
          <a:lstStyle>
            <a:lvl1pPr marL="0" indent="0" algn="l" latinLnBrk="0">
              <a:lnSpc>
                <a:spcPct val="120000"/>
              </a:lnSpc>
              <a:spcBef>
                <a:spcPts val="0"/>
              </a:spcBef>
              <a:buNone/>
              <a:defRPr lang="nb-NO" sz="1050" b="0" i="0">
                <a:solidFill>
                  <a:schemeClr val="tx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nb-NO" sz="3600"/>
            </a:lvl2pPr>
            <a:lvl3pPr marL="0" indent="0" latinLnBrk="0">
              <a:spcBef>
                <a:spcPts val="0"/>
              </a:spcBef>
              <a:buNone/>
              <a:defRPr lang="nb-NO" sz="3600"/>
            </a:lvl3pPr>
            <a:lvl4pPr marL="0" indent="0" latinLnBrk="0">
              <a:spcBef>
                <a:spcPts val="0"/>
              </a:spcBef>
              <a:buNone/>
              <a:defRPr lang="nb-NO" sz="3600"/>
            </a:lvl4pPr>
            <a:lvl5pPr marL="0" indent="0" latinLnBrk="0">
              <a:spcBef>
                <a:spcPts val="0"/>
              </a:spcBef>
              <a:buNone/>
              <a:defRPr lang="nb-NO" sz="3600"/>
            </a:lvl5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76" name="Rektangel 75"/>
          <p:cNvSpPr/>
          <p:nvPr userDrawn="1"/>
        </p:nvSpPr>
        <p:spPr>
          <a:xfrm>
            <a:off x="237744" y="640081"/>
            <a:ext cx="2816352" cy="6598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6" name="Rektangel 35"/>
          <p:cNvSpPr/>
          <p:nvPr userDrawn="1"/>
        </p:nvSpPr>
        <p:spPr>
          <a:xfrm>
            <a:off x="237744" y="457200"/>
            <a:ext cx="28163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45" name="Rektangel 44"/>
          <p:cNvSpPr/>
          <p:nvPr userDrawn="1"/>
        </p:nvSpPr>
        <p:spPr>
          <a:xfrm>
            <a:off x="237744" y="640080"/>
            <a:ext cx="2816352" cy="805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1" name="Tekstplass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23334" y="5748868"/>
            <a:ext cx="2445174" cy="1261533"/>
          </a:xfrm>
        </p:spPr>
        <p:txBody>
          <a:bodyPr lIns="0" tIns="0" rIns="0" bIns="0" anchor="t">
            <a:noAutofit/>
          </a:bodyPr>
          <a:lstStyle>
            <a:lvl1pPr marL="0" indent="0" algn="l" latinLnBrk="0">
              <a:lnSpc>
                <a:spcPct val="150000"/>
              </a:lnSpc>
              <a:spcBef>
                <a:spcPts val="900"/>
              </a:spcBef>
              <a:buNone/>
              <a:defRPr lang="nb-NO" sz="1200" b="0" i="1">
                <a:solidFill>
                  <a:schemeClr val="tx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nb-NO" sz="3600"/>
            </a:lvl2pPr>
            <a:lvl3pPr marL="0" indent="0" latinLnBrk="0">
              <a:spcBef>
                <a:spcPts val="0"/>
              </a:spcBef>
              <a:buNone/>
              <a:defRPr lang="nb-NO" sz="3600"/>
            </a:lvl3pPr>
            <a:lvl4pPr marL="0" indent="0" latinLnBrk="0">
              <a:spcBef>
                <a:spcPts val="0"/>
              </a:spcBef>
              <a:buNone/>
              <a:defRPr lang="nb-NO" sz="3600"/>
            </a:lvl4pPr>
            <a:lvl5pPr marL="0" indent="0" latinLnBrk="0">
              <a:spcBef>
                <a:spcPts val="0"/>
              </a:spcBef>
              <a:buNone/>
              <a:defRPr lang="nb-NO" sz="3600"/>
            </a:lvl5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43" name="Tekstplass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423334" y="1622984"/>
            <a:ext cx="2445174" cy="1488472"/>
          </a:xfrm>
        </p:spPr>
        <p:txBody>
          <a:bodyPr lIns="0" tIns="0" rIns="0" bIns="0" anchor="t">
            <a:noAutofit/>
          </a:bodyPr>
          <a:lstStyle>
            <a:lvl1pPr marL="112708" indent="-112708" algn="l" latinLnBrk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50">
                <a:solidFill>
                  <a:schemeClr val="tx2"/>
                </a:solidFill>
              </a:defRPr>
            </a:lvl1pPr>
            <a:lvl2pPr marL="182871" indent="-182871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900"/>
            </a:lvl2pPr>
            <a:lvl3pPr marL="182871" indent="-182871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900"/>
            </a:lvl3pPr>
            <a:lvl4pPr marL="182871" indent="-182871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900"/>
            </a:lvl4pPr>
            <a:lvl5pPr marL="182871" indent="-182871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900"/>
            </a:lvl5pPr>
            <a:lvl6pPr marL="182871" indent="-182871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nb-NO" sz="900"/>
            </a:lvl6pPr>
            <a:lvl7pPr marL="182871" indent="-182871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nb-NO" sz="900"/>
            </a:lvl7pPr>
            <a:lvl8pPr marL="182871" indent="-182871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nb-NO" sz="900"/>
            </a:lvl8pPr>
            <a:lvl9pPr marL="182871" indent="-182871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nb-NO" sz="900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52" name="Tekstplassholder 21"/>
          <p:cNvSpPr>
            <a:spLocks noGrp="1"/>
          </p:cNvSpPr>
          <p:nvPr>
            <p:ph type="body" sz="quarter" idx="58" hasCustomPrompt="1"/>
          </p:nvPr>
        </p:nvSpPr>
        <p:spPr>
          <a:xfrm>
            <a:off x="423334" y="696686"/>
            <a:ext cx="2445174" cy="595085"/>
          </a:xfrm>
        </p:spPr>
        <p:txBody>
          <a:bodyPr lIns="0" tIns="0" rIns="0" bIns="0" anchor="b">
            <a:noAutofit/>
          </a:bodyPr>
          <a:lstStyle>
            <a:lvl1pPr marL="0" indent="0" algn="l" latinLnBrk="0">
              <a:lnSpc>
                <a:spcPct val="100000"/>
              </a:lnSpc>
              <a:spcBef>
                <a:spcPts val="0"/>
              </a:spcBef>
              <a:buNone/>
              <a:defRPr lang="nb-NO" sz="1600" b="1">
                <a:solidFill>
                  <a:schemeClr val="bg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nb-NO" sz="3600"/>
            </a:lvl2pPr>
            <a:lvl3pPr marL="0" indent="0" latinLnBrk="0">
              <a:spcBef>
                <a:spcPts val="0"/>
              </a:spcBef>
              <a:buNone/>
              <a:defRPr lang="nb-NO" sz="3600"/>
            </a:lvl3pPr>
            <a:lvl4pPr marL="0" indent="0" latinLnBrk="0">
              <a:spcBef>
                <a:spcPts val="0"/>
              </a:spcBef>
              <a:buNone/>
              <a:defRPr lang="nb-NO" sz="3600"/>
            </a:lvl4pPr>
            <a:lvl5pPr marL="0" indent="0" latinLnBrk="0">
              <a:spcBef>
                <a:spcPts val="0"/>
              </a:spcBef>
              <a:buNone/>
              <a:defRPr lang="nb-NO" sz="3600"/>
            </a:lvl5pPr>
          </a:lstStyle>
          <a:p>
            <a:pPr lvl="0"/>
            <a:r>
              <a:rPr lang="nb-NO"/>
              <a:t>Overskriftstekst</a:t>
            </a:r>
          </a:p>
        </p:txBody>
      </p:sp>
      <p:sp>
        <p:nvSpPr>
          <p:cNvPr id="53" name="Bildeplassholder 4"/>
          <p:cNvSpPr>
            <a:spLocks noGrp="1"/>
          </p:cNvSpPr>
          <p:nvPr>
            <p:ph type="pic" sz="quarter" idx="59"/>
          </p:nvPr>
        </p:nvSpPr>
        <p:spPr>
          <a:xfrm>
            <a:off x="237744" y="3265714"/>
            <a:ext cx="2816352" cy="2268881"/>
          </a:xfrm>
          <a:solidFill>
            <a:schemeClr val="bg1">
              <a:lumMod val="95000"/>
            </a:schemeClr>
          </a:solidFill>
        </p:spPr>
        <p:txBody>
          <a:bodyPr tIns="182880">
            <a:normAutofit/>
          </a:bodyPr>
          <a:lstStyle>
            <a:lvl1pPr marL="0" indent="0" algn="ctr" latinLnBrk="0">
              <a:buNone/>
              <a:defRPr lang="nb-NO" sz="1400"/>
            </a:lvl1pPr>
          </a:lstStyle>
          <a:p>
            <a:endParaRPr lang="nb-NO"/>
          </a:p>
        </p:txBody>
      </p:sp>
      <p:sp>
        <p:nvSpPr>
          <p:cNvPr id="54" name="Bildeplassholder 4"/>
          <p:cNvSpPr>
            <a:spLocks noGrp="1"/>
          </p:cNvSpPr>
          <p:nvPr>
            <p:ph type="pic" sz="quarter" idx="30"/>
          </p:nvPr>
        </p:nvSpPr>
        <p:spPr>
          <a:xfrm>
            <a:off x="3575303" y="2351314"/>
            <a:ext cx="2816352" cy="2235200"/>
          </a:xfrm>
          <a:solidFill>
            <a:schemeClr val="bg1">
              <a:lumMod val="95000"/>
            </a:schemeClr>
          </a:solidFill>
        </p:spPr>
        <p:txBody>
          <a:bodyPr tIns="182880">
            <a:normAutofit/>
          </a:bodyPr>
          <a:lstStyle>
            <a:lvl1pPr marL="0" indent="0" algn="ctr" latinLnBrk="0">
              <a:buNone/>
              <a:defRPr lang="nb-NO" sz="14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191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1920">
          <p15:clr>
            <a:srgbClr val="FBAE40"/>
          </p15:clr>
        </p15:guide>
        <p15:guide id="3" pos="2250">
          <p15:clr>
            <a:srgbClr val="FBAE40"/>
          </p15:clr>
        </p15:guide>
        <p15:guide id="4" pos="4026">
          <p15:clr>
            <a:srgbClr val="FBAE40"/>
          </p15:clr>
        </p15:guide>
        <p15:guide id="5" pos="4382">
          <p15:clr>
            <a:srgbClr val="FBAE40"/>
          </p15:clr>
        </p15:guide>
        <p15:guide id="6" pos="6160">
          <p15:clr>
            <a:srgbClr val="FBAE40"/>
          </p15:clr>
        </p15:guide>
        <p15:guide id="7" orient="horz" pos="288">
          <p15:clr>
            <a:srgbClr val="FBAE40"/>
          </p15:clr>
        </p15:guide>
        <p15:guide id="8" orient="horz" pos="45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nb-NO" smtClean="0"/>
              <a:pPr/>
              <a:t>30.12.2022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49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573721"/>
            <a:ext cx="10058400" cy="2198678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881" y="1388669"/>
            <a:ext cx="7656957" cy="3989832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04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6763" y="5689397"/>
            <a:ext cx="7468362" cy="1209040"/>
          </a:xfrm>
        </p:spPr>
        <p:txBody>
          <a:bodyPr anchor="t">
            <a:normAutofit/>
          </a:bodyPr>
          <a:lstStyle>
            <a:lvl1pPr marL="0" indent="0">
              <a:buNone/>
              <a:defRPr sz="1980" b="0">
                <a:solidFill>
                  <a:schemeClr val="accent1">
                    <a:lumMod val="50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9776" y="7109157"/>
            <a:ext cx="2181555" cy="41380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7BAE6A-DCF3-43E4-B2A0-33D0CF1225FC}" type="datetimeFigureOut">
              <a:rPr lang="nb-NO" smtClean="0"/>
              <a:pPr/>
              <a:t>30.12.2022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9709" y="7109156"/>
            <a:ext cx="5220310" cy="41380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b-NO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97248" y="2754706"/>
            <a:ext cx="1005840" cy="103632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95" y="2843088"/>
            <a:ext cx="980346" cy="816376"/>
          </a:xfrm>
        </p:spPr>
        <p:txBody>
          <a:bodyPr/>
          <a:lstStyle>
            <a:lvl1pPr>
              <a:defRPr sz="3080"/>
            </a:lvl1pPr>
          </a:lstStyle>
          <a:p>
            <a:fld id="{9F6761A3-4CAC-4C5F-AC82-8DB08D526BC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170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487168"/>
            <a:ext cx="4023360" cy="4507992"/>
          </a:xfrm>
        </p:spPr>
        <p:txBody>
          <a:bodyPr/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1440" y="2487168"/>
            <a:ext cx="4023360" cy="4507992"/>
          </a:xfrm>
        </p:spPr>
        <p:txBody>
          <a:bodyPr/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nb-NO" smtClean="0"/>
              <a:pPr/>
              <a:t>30.12.2022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186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321357"/>
            <a:ext cx="4023360" cy="725424"/>
          </a:xfrm>
        </p:spPr>
        <p:txBody>
          <a:bodyPr anchor="ctr">
            <a:normAutofit/>
          </a:bodyPr>
          <a:lstStyle>
            <a:lvl1pPr marL="0" indent="0"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" y="3108960"/>
            <a:ext cx="4023360" cy="3730752"/>
          </a:xfrm>
        </p:spPr>
        <p:txBody>
          <a:bodyPr/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2872" y="2321357"/>
            <a:ext cx="4023360" cy="725424"/>
          </a:xfrm>
        </p:spPr>
        <p:txBody>
          <a:bodyPr anchor="ctr">
            <a:normAutofit/>
          </a:bodyPr>
          <a:lstStyle>
            <a:lvl1pPr marL="0" indent="0"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2872" y="3108960"/>
            <a:ext cx="4023360" cy="3730752"/>
          </a:xfrm>
        </p:spPr>
        <p:txBody>
          <a:bodyPr/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nb-NO" smtClean="0"/>
              <a:pPr/>
              <a:t>30.12.2022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247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7BAE6A-DCF3-43E4-B2A0-33D0CF1225FC}" type="datetimeFigureOut">
              <a:rPr lang="nb-NO" smtClean="0"/>
              <a:pPr/>
              <a:t>30.12.2022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443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9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0587" y="2"/>
            <a:ext cx="3207813" cy="77723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453" y="777240"/>
            <a:ext cx="2640330" cy="1969008"/>
          </a:xfrm>
        </p:spPr>
        <p:txBody>
          <a:bodyPr anchor="b">
            <a:normAutofit/>
          </a:bodyPr>
          <a:lstStyle>
            <a:lvl1pPr>
              <a:defRPr sz="308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777240"/>
            <a:ext cx="5537149" cy="5689397"/>
          </a:xfrm>
        </p:spPr>
        <p:txBody>
          <a:bodyPr/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3453" y="2746248"/>
            <a:ext cx="2640330" cy="37307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100"/>
              </a:spcBef>
              <a:buNone/>
              <a:defRPr sz="1485">
                <a:solidFill>
                  <a:schemeClr val="accent1">
                    <a:lumMod val="50000"/>
                  </a:schemeClr>
                </a:solidFill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74931" y="7089292"/>
            <a:ext cx="432511" cy="445618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nb-NO" smtClean="0"/>
              <a:pPr/>
              <a:t>30.12.2022</a:t>
            </a:fld>
            <a:endParaRPr lang="nb-N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893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50587" y="2"/>
            <a:ext cx="3207813" cy="77723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453" y="777240"/>
            <a:ext cx="2640330" cy="1969008"/>
          </a:xfrm>
        </p:spPr>
        <p:txBody>
          <a:bodyPr anchor="b">
            <a:normAutofit/>
          </a:bodyPr>
          <a:lstStyle>
            <a:lvl1pPr>
              <a:defRPr sz="308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850586" cy="7772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3453" y="2746248"/>
            <a:ext cx="2640330" cy="37307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100"/>
              </a:spcBef>
              <a:buNone/>
              <a:defRPr sz="1485">
                <a:solidFill>
                  <a:schemeClr val="accent1">
                    <a:lumMod val="50000"/>
                  </a:schemeClr>
                </a:solidFill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74931" y="7089292"/>
            <a:ext cx="432511" cy="445618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nb-NO" smtClean="0"/>
              <a:pPr/>
              <a:t>30.12.2022</a:t>
            </a:fld>
            <a:endParaRPr lang="nb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29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374931" y="7089292"/>
            <a:ext cx="432511" cy="445618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549250"/>
            <a:ext cx="8549640" cy="1823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404262"/>
            <a:ext cx="8549640" cy="4590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1605" y="7109157"/>
            <a:ext cx="27006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7BAE6A-DCF3-43E4-B2A0-33D0CF1225FC}" type="datetimeFigureOut">
              <a:rPr lang="nb-NO" smtClean="0"/>
              <a:pPr/>
              <a:t>30.12.2022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4380" y="7109157"/>
            <a:ext cx="52203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1681" y="7109157"/>
            <a:ext cx="528066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0" b="1" spc="-77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F6761A3-4CAC-4C5F-AC82-8DB08D526BC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326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62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201168" indent="-201168" algn="l" defTabSz="1005840" rtl="0" eaLnBrk="1" latinLnBrk="0" hangingPunct="1">
        <a:lnSpc>
          <a:spcPct val="90000"/>
        </a:lnSpc>
        <a:spcBef>
          <a:spcPts val="132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01168" algn="l" defTabSz="1005840" rtl="0" eaLnBrk="1" latinLnBrk="0" hangingPunct="1">
        <a:lnSpc>
          <a:spcPct val="90000"/>
        </a:lnSpc>
        <a:spcBef>
          <a:spcPts val="440"/>
        </a:spcBef>
        <a:spcAft>
          <a:spcPts val="22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01168" algn="l" defTabSz="1005840" rtl="0" eaLnBrk="1" latinLnBrk="0" hangingPunct="1">
        <a:lnSpc>
          <a:spcPct val="90000"/>
        </a:lnSpc>
        <a:spcBef>
          <a:spcPts val="440"/>
        </a:spcBef>
        <a:spcAft>
          <a:spcPts val="22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6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24" indent="-201168" algn="l" defTabSz="1005840" rtl="0" eaLnBrk="1" latinLnBrk="0" hangingPunct="1">
        <a:lnSpc>
          <a:spcPct val="90000"/>
        </a:lnSpc>
        <a:spcBef>
          <a:spcPts val="440"/>
        </a:spcBef>
        <a:spcAft>
          <a:spcPts val="22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60" kern="1200">
          <a:solidFill>
            <a:schemeClr val="tx1"/>
          </a:solidFill>
          <a:latin typeface="+mn-lt"/>
          <a:ea typeface="+mn-ea"/>
          <a:cs typeface="+mn-cs"/>
        </a:defRPr>
      </a:lvl4pPr>
      <a:lvl5pPr marL="1408176" indent="-201168" algn="l" defTabSz="1005840" rtl="0" eaLnBrk="1" latinLnBrk="0" hangingPunct="1">
        <a:lnSpc>
          <a:spcPct val="90000"/>
        </a:lnSpc>
        <a:spcBef>
          <a:spcPts val="440"/>
        </a:spcBef>
        <a:spcAft>
          <a:spcPts val="22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000" indent="-251460" algn="l" defTabSz="1005840" rtl="0" eaLnBrk="1" latinLnBrk="0" hangingPunct="1">
        <a:lnSpc>
          <a:spcPct val="90000"/>
        </a:lnSpc>
        <a:spcBef>
          <a:spcPts val="440"/>
        </a:spcBef>
        <a:spcAft>
          <a:spcPts val="22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2090000" indent="-251460" algn="l" defTabSz="1005840" rtl="0" eaLnBrk="1" latinLnBrk="0" hangingPunct="1">
        <a:lnSpc>
          <a:spcPct val="90000"/>
        </a:lnSpc>
        <a:spcBef>
          <a:spcPts val="440"/>
        </a:spcBef>
        <a:spcAft>
          <a:spcPts val="22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2420000" indent="-251460" algn="l" defTabSz="1005840" rtl="0" eaLnBrk="1" latinLnBrk="0" hangingPunct="1">
        <a:lnSpc>
          <a:spcPct val="90000"/>
        </a:lnSpc>
        <a:spcBef>
          <a:spcPts val="440"/>
        </a:spcBef>
        <a:spcAft>
          <a:spcPts val="22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60" kern="1200">
          <a:solidFill>
            <a:schemeClr val="tx1"/>
          </a:solidFill>
          <a:latin typeface="+mn-lt"/>
          <a:ea typeface="+mn-ea"/>
          <a:cs typeface="+mn-cs"/>
        </a:defRPr>
      </a:lvl8pPr>
      <a:lvl9pPr marL="2750000" indent="-251460" algn="l" defTabSz="1005840" rtl="0" eaLnBrk="1" latinLnBrk="0" hangingPunct="1">
        <a:lnSpc>
          <a:spcPct val="90000"/>
        </a:lnSpc>
        <a:spcBef>
          <a:spcPts val="440"/>
        </a:spcBef>
        <a:spcAft>
          <a:spcPts val="22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sv/photo/1208688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hyperlink" Target="https://pxhere.com/da/photo/1203465" TargetMode="External"/><Relationship Id="rId10" Type="http://schemas.openxmlformats.org/officeDocument/2006/relationships/hyperlink" Target="https://pixabay.com/no/fyrverkeri-nytt%C3%A5r-partiet-1109345/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v.wikipedia.org/wiki/Pil_(figur)" TargetMode="External"/><Relationship Id="rId7" Type="http://schemas.openxmlformats.org/officeDocument/2006/relationships/hyperlink" Target="https://www.pexels.com/photo/cooked-food-1860208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s://pixabay.com/ko/%EB%B0%B0%EB%82%AD-%EA%B0%80%EB%B0%A9-%ED%95%99%EA%B5%90-%ED%95%98%EC%9D%B4%ED%82%B9-%EA%B1%B4%EA%B0%95-%ED%95%9C-%EC%82%B0-%ED%99%9C%EB%8F%99%EC%A0%81%EC%9D%B8-%EC%A0%8A%EC%9D%80-%EC%97%AC%EC%84%B1-924588/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00FE1600-7079-41EF-95FE-248E04B9AFC6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7155180" y="6258127"/>
            <a:ext cx="2423160" cy="752274"/>
          </a:xfrm>
        </p:spPr>
        <p:txBody>
          <a:bodyPr/>
          <a:lstStyle/>
          <a:p>
            <a:r>
              <a:rPr lang="nb-NO" dirty="0"/>
              <a:t>Fredag 16. desember var det nissefest…..og jammen kom Nissen innom med gave til BIKUBEN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EA800988-D39A-404F-BD51-A262E0913357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nb-NO" sz="2400" dirty="0"/>
              <a:t>NISSEFEST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6A781CD-4C88-4356-94DE-0C1957329C2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nb-NO" b="1" i="0" dirty="0"/>
          </a:p>
          <a:p>
            <a:r>
              <a:rPr lang="nb-NO" sz="2000" dirty="0"/>
              <a:t>GODT NYTTÅR TIL DERE ALLE</a:t>
            </a:r>
            <a:r>
              <a:rPr lang="nb-NO" sz="2000" dirty="0">
                <a:sym typeface="Wingdings"/>
              </a:rPr>
              <a:t>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749F916-56F0-4FDF-AE8B-A1A7A11E9C70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nb-NO" dirty="0"/>
              <a:t>VI VAR SÅ HELDIGE Å FÅ EN PERIODE MED SNØ</a:t>
            </a:r>
            <a:r>
              <a:rPr lang="nb-NO" dirty="0">
                <a:sym typeface="Wingdings" panose="05000000000000000000" pitchFamily="2" charset="2"/>
              </a:rPr>
              <a:t>SOM BLE GODT UTNYTTET PÅ UTEOMRÅDET OG NEDE I KUBAKKEN.</a:t>
            </a:r>
          </a:p>
          <a:p>
            <a:r>
              <a:rPr lang="nb-NO" dirty="0">
                <a:sym typeface="Wingdings" panose="05000000000000000000" pitchFamily="2" charset="2"/>
              </a:rPr>
              <a:t>VI HÅPER PÅ SNØ I JANUAR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  </a:t>
            </a:r>
          </a:p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62AE81DC-F931-4FFE-9B40-A400B2B05F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>
                <a:sym typeface="Wingdings" panose="05000000000000000000" pitchFamily="2" charset="2"/>
              </a:rPr>
              <a:t>.</a:t>
            </a:r>
          </a:p>
          <a:p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00ECCF7A-11E5-4F6D-BFD9-58D9E7A34B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nb-NO" sz="1200" dirty="0"/>
              <a:t>Vi har hatt en koselig desember på Bikuben, med blant annet kirkevandring i Stokka kirke. Her valgte vi å gå med de eldste, og jeg må si det ble en flott opplevelse for oss alle. 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300190C-82C2-4E78-8C10-D39BA7B1FBD1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23334" y="588440"/>
            <a:ext cx="2445174" cy="794230"/>
          </a:xfrm>
        </p:spPr>
        <p:txBody>
          <a:bodyPr/>
          <a:lstStyle/>
          <a:p>
            <a:r>
              <a:rPr lang="nb-NO" dirty="0"/>
              <a:t>EVALUERING OG OPPSUMMERING AV </a:t>
            </a:r>
          </a:p>
          <a:p>
            <a:r>
              <a:rPr lang="nb-NO" dirty="0"/>
              <a:t>DESEMBER</a:t>
            </a:r>
          </a:p>
        </p:txBody>
      </p:sp>
      <p:sp>
        <p:nvSpPr>
          <p:cNvPr id="13" name="Tekstplassholder 24">
            <a:extLst>
              <a:ext uri="{FF2B5EF4-FFF2-40B4-BE49-F238E27FC236}">
                <a16:creationId xmlns:a16="http://schemas.microsoft.com/office/drawing/2014/main" id="{A7875A87-3F77-4A41-9DD4-AEB34AFBEDF3}"/>
              </a:ext>
            </a:extLst>
          </p:cNvPr>
          <p:cNvSpPr txBox="1">
            <a:spLocks/>
          </p:cNvSpPr>
          <p:nvPr/>
        </p:nvSpPr>
        <p:spPr>
          <a:xfrm>
            <a:off x="7155178" y="686229"/>
            <a:ext cx="2423160" cy="93675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100584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nb-NO" sz="1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nb-NO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nb-NO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nb-NO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nb-NO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lang="nb-NO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lang="nb-NO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lang="nb-NO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lang="nb-NO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pic>
        <p:nvPicPr>
          <p:cNvPr id="20" name="Plassholder for bilde 19" descr="Et bilde som inneholder snø, utendørs, person, barn&#10;&#10;Automatisk generert beskrivelse">
            <a:extLst>
              <a:ext uri="{FF2B5EF4-FFF2-40B4-BE49-F238E27FC236}">
                <a16:creationId xmlns:a16="http://schemas.microsoft.com/office/drawing/2014/main" id="{BEBD83BE-1A9C-0109-66BE-A72F53AC603D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r="2752"/>
          <a:stretch>
            <a:fillRect/>
          </a:stretch>
        </p:blipFill>
        <p:spPr/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6F5431E-C6B5-17E5-67CA-C4A9248CC9AB}"/>
              </a:ext>
            </a:extLst>
          </p:cNvPr>
          <p:cNvPicPr>
            <a:picLocks noGrp="1" noChangeAspect="1" noChangeArrowheads="1"/>
          </p:cNvPicPr>
          <p:nvPr>
            <p:ph type="pic" sz="quarter" idx="6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3" b="19793"/>
          <a:stretch>
            <a:fillRect/>
          </a:stretch>
        </p:blipFill>
        <p:spPr bwMode="auto">
          <a:xfrm>
            <a:off x="6958584" y="3841498"/>
            <a:ext cx="2816352" cy="226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7425D30-F5C1-2C63-731B-27C06CABF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464" y="1424869"/>
            <a:ext cx="1812472" cy="241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3A727FB-76DF-B599-8427-A43B2341585F}"/>
              </a:ext>
            </a:extLst>
          </p:cNvPr>
          <p:cNvPicPr>
            <a:picLocks noGrp="1" noChangeAspect="1" noChangeArrowheads="1"/>
          </p:cNvPicPr>
          <p:nvPr>
            <p:ph type="pic" sz="quarter" idx="5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3" b="197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ilde 21" descr="Et bilde som inneholder snø, person, utendørs, sitter&#10;&#10;Automatisk generert beskrivelse">
            <a:extLst>
              <a:ext uri="{FF2B5EF4-FFF2-40B4-BE49-F238E27FC236}">
                <a16:creationId xmlns:a16="http://schemas.microsoft.com/office/drawing/2014/main" id="{FF54A065-ABF1-E8E2-AB1F-9758C27FD1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027" y="5722485"/>
            <a:ext cx="2063628" cy="1547721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985037B-B0EF-C0DD-89B3-AD9D281A7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53" y="5541797"/>
            <a:ext cx="1296307" cy="172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B629A91-F294-04CC-DCFF-47F7B40A5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2" y="6173941"/>
            <a:ext cx="1461686" cy="10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2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kstplassholder 22"/>
          <p:cNvSpPr>
            <a:spLocks noGrp="1"/>
          </p:cNvSpPr>
          <p:nvPr>
            <p:ph type="body" sz="quarter" idx="63"/>
          </p:nvPr>
        </p:nvSpPr>
        <p:spPr>
          <a:xfrm>
            <a:off x="7155180" y="5805715"/>
            <a:ext cx="2423160" cy="1269999"/>
          </a:xfrm>
        </p:spPr>
        <p:txBody>
          <a:bodyPr/>
          <a:lstStyle/>
          <a:p>
            <a:r>
              <a:rPr lang="nb-NO" dirty="0"/>
              <a:t>VI HÅPER PÅ FINE VINTERDAGER I JANUAR</a:t>
            </a:r>
            <a:r>
              <a:rPr lang="nb-NO" dirty="0">
                <a:sym typeface="Wingdings" panose="05000000000000000000" pitchFamily="2" charset="2"/>
              </a:rPr>
              <a:t></a:t>
            </a:r>
          </a:p>
          <a:p>
            <a:r>
              <a:rPr lang="nb-NO" dirty="0">
                <a:sym typeface="Wingdings" panose="05000000000000000000" pitchFamily="2" charset="2"/>
              </a:rPr>
              <a:t>UELLERS VIL VI FOKUSERE PÅ LIKE SPILL OG BØKER DENNE MÅNEDEN.</a:t>
            </a:r>
            <a:endParaRPr lang="nb-NO" dirty="0"/>
          </a:p>
        </p:txBody>
      </p:sp>
      <p:sp>
        <p:nvSpPr>
          <p:cNvPr id="24" name="Tekstplassholder 23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85B0E6A-CEDA-49FB-92A0-DFD4C1245637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7223759" y="658489"/>
            <a:ext cx="2286001" cy="767336"/>
          </a:xfrm>
        </p:spPr>
        <p:txBody>
          <a:bodyPr/>
          <a:lstStyle/>
          <a:p>
            <a:r>
              <a:rPr lang="nb-NO" sz="2800" dirty="0"/>
              <a:t>    JANUAR </a:t>
            </a:r>
          </a:p>
        </p:txBody>
      </p:sp>
      <p:sp>
        <p:nvSpPr>
          <p:cNvPr id="7" name="Tekstplassholder 6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algn="r"/>
            <a:endParaRPr lang="nb-NO" dirty="0"/>
          </a:p>
        </p:txBody>
      </p:sp>
      <p:sp>
        <p:nvSpPr>
          <p:cNvPr id="9" name="Tekstplasshold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/>
              <a:t>VI HAR MANGE KREATIVE BARN PÅ BIKUBEN SOM ELSKER Å PRODUSERE FLOTTE JULEOVERASKELSER.</a:t>
            </a:r>
          </a:p>
        </p:txBody>
      </p:sp>
      <p:sp>
        <p:nvSpPr>
          <p:cNvPr id="10" name="Tekstplassholder 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>
              <a:buNone/>
            </a:pPr>
            <a:r>
              <a:rPr lang="nb-NO" dirty="0"/>
              <a:t>I desember la vi vekk det meste av rutiner, og det var mye koselig aktivitet rundt bordene. </a:t>
            </a:r>
          </a:p>
          <a:p>
            <a:pPr>
              <a:buNone/>
            </a:pPr>
            <a:r>
              <a:rPr lang="nb-NO" dirty="0"/>
              <a:t>Fagområdet : Kunst, kultur og kreativitet</a:t>
            </a:r>
          </a:p>
          <a:p>
            <a:pPr>
              <a:buNone/>
            </a:pPr>
            <a:r>
              <a:rPr lang="nb-NO" dirty="0"/>
              <a:t>ble nok vektlagt mest i denne måneden!</a:t>
            </a:r>
          </a:p>
        </p:txBody>
      </p:sp>
      <p:sp>
        <p:nvSpPr>
          <p:cNvPr id="11" name="Tekstplassholder 10"/>
          <p:cNvSpPr>
            <a:spLocks noGrp="1"/>
          </p:cNvSpPr>
          <p:nvPr>
            <p:ph type="body" sz="quarter" idx="58"/>
          </p:nvPr>
        </p:nvSpPr>
        <p:spPr>
          <a:xfrm>
            <a:off x="423334" y="692242"/>
            <a:ext cx="2445174" cy="595085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r>
              <a:rPr lang="nb-NO" sz="2800" dirty="0"/>
              <a:t>   </a:t>
            </a:r>
          </a:p>
          <a:p>
            <a:r>
              <a:rPr lang="nb-NO" sz="2800" dirty="0"/>
              <a:t>   DESEMBER</a:t>
            </a:r>
          </a:p>
          <a:p>
            <a:endParaRPr lang="nb-NO" dirty="0"/>
          </a:p>
        </p:txBody>
      </p:sp>
      <p:cxnSp>
        <p:nvCxnSpPr>
          <p:cNvPr id="13" name="Rettvinklet linje 12"/>
          <p:cNvCxnSpPr/>
          <p:nvPr/>
        </p:nvCxnSpPr>
        <p:spPr>
          <a:xfrm>
            <a:off x="329184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vinklet linje 14"/>
          <p:cNvCxnSpPr/>
          <p:nvPr/>
        </p:nvCxnSpPr>
        <p:spPr>
          <a:xfrm>
            <a:off x="667512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lassholder for bilde 16">
            <a:extLst>
              <a:ext uri="{FF2B5EF4-FFF2-40B4-BE49-F238E27FC236}">
                <a16:creationId xmlns:a16="http://schemas.microsoft.com/office/drawing/2014/main" id="{5EA8D52D-0A6A-44B0-A618-FD61810E313A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r="2752"/>
          <a:stretch>
            <a:fillRect/>
          </a:stretch>
        </p:blipFill>
        <p:spPr/>
      </p:pic>
      <p:sp>
        <p:nvSpPr>
          <p:cNvPr id="18" name="Plassholder for tekst 17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nn-NO" dirty="0"/>
              <a:t>TUSSE 2 ER NOK TEMMELIG SLITEN ETTER ALLE BESØKENE FØR JUL, MEN HAN ER SVÆRT FORNØYD MED HVORDAN HAN BLE TATT IMOT I ALLE ”BIEHJEMMENE””</a:t>
            </a:r>
          </a:p>
          <a:p>
            <a:r>
              <a:rPr lang="nn-NO" dirty="0"/>
              <a:t>Adventsstundene våre hadde vært fattige </a:t>
            </a:r>
            <a:r>
              <a:rPr lang="nn-NO" dirty="0" err="1"/>
              <a:t>uten</a:t>
            </a:r>
            <a:r>
              <a:rPr lang="nn-NO" dirty="0"/>
              <a:t> </a:t>
            </a:r>
            <a:r>
              <a:rPr lang="nn-NO" dirty="0" err="1"/>
              <a:t>spenninigen</a:t>
            </a:r>
            <a:r>
              <a:rPr lang="nn-NO" dirty="0"/>
              <a:t> om </a:t>
            </a:r>
            <a:r>
              <a:rPr lang="nn-NO" dirty="0" err="1"/>
              <a:t>hvem</a:t>
            </a:r>
            <a:r>
              <a:rPr lang="nn-NO" dirty="0"/>
              <a:t> som skulle få med seg Tusse </a:t>
            </a:r>
            <a:r>
              <a:rPr lang="nn-NO" dirty="0" err="1"/>
              <a:t>hjem</a:t>
            </a:r>
            <a:r>
              <a:rPr lang="nn-NO" dirty="0"/>
              <a:t>, og </a:t>
            </a:r>
            <a:r>
              <a:rPr lang="nn-NO" dirty="0" err="1"/>
              <a:t>ikke</a:t>
            </a:r>
            <a:r>
              <a:rPr lang="nn-NO" dirty="0"/>
              <a:t> minst å høre </a:t>
            </a:r>
            <a:r>
              <a:rPr lang="nn-NO" dirty="0" err="1"/>
              <a:t>hvordan</a:t>
            </a:r>
            <a:r>
              <a:rPr lang="nn-NO" dirty="0"/>
              <a:t> han hadde hatt det </a:t>
            </a:r>
            <a:r>
              <a:rPr lang="nn-NO" dirty="0" err="1"/>
              <a:t>hjemme</a:t>
            </a:r>
            <a:r>
              <a:rPr lang="nn-NO" dirty="0"/>
              <a:t> hos alle </a:t>
            </a:r>
            <a:r>
              <a:rPr lang="nn-NO" dirty="0" err="1"/>
              <a:t>bieungene</a:t>
            </a:r>
            <a:r>
              <a:rPr lang="nn-NO" dirty="0"/>
              <a:t>. </a:t>
            </a:r>
          </a:p>
          <a:p>
            <a:r>
              <a:rPr lang="nn-NO" dirty="0"/>
              <a:t>TUSEN TAKK FOR GODT SAMARBEID.</a:t>
            </a:r>
          </a:p>
          <a:p>
            <a:endParaRPr lang="nn-NO" dirty="0"/>
          </a:p>
        </p:txBody>
      </p:sp>
      <p:pic>
        <p:nvPicPr>
          <p:cNvPr id="14" name="Plassholder for bilde 13" descr="Et bilde som inneholder utendørs, plante, tre&#10;&#10;Automatisk generert beskrivelse">
            <a:extLst>
              <a:ext uri="{FF2B5EF4-FFF2-40B4-BE49-F238E27FC236}">
                <a16:creationId xmlns:a16="http://schemas.microsoft.com/office/drawing/2014/main" id="{5D982EBB-593D-C26D-19E2-E0CDF0EC9F22}"/>
              </a:ext>
            </a:extLst>
          </p:cNvPr>
          <p:cNvPicPr>
            <a:picLocks noGrp="1" noChangeAspect="1"/>
          </p:cNvPicPr>
          <p:nvPr>
            <p:ph type="pic" sz="quarter" idx="6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888" r="8888"/>
          <a:stretch>
            <a:fillRect/>
          </a:stretch>
        </p:blipFill>
        <p:spPr/>
      </p:pic>
      <p:pic>
        <p:nvPicPr>
          <p:cNvPr id="6" name="Plassholder for bilde 5" descr="Et bilde som inneholder bord, innendørs, gulv, tre&#10;&#10;Automatisk generert beskrivelse">
            <a:extLst>
              <a:ext uri="{FF2B5EF4-FFF2-40B4-BE49-F238E27FC236}">
                <a16:creationId xmlns:a16="http://schemas.microsoft.com/office/drawing/2014/main" id="{8CE85B09-4A81-9131-F959-6EF4C47C12DB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r="3446"/>
          <a:stretch>
            <a:fillRect/>
          </a:stretch>
        </p:blipFill>
        <p:spPr/>
      </p:pic>
      <p:pic>
        <p:nvPicPr>
          <p:cNvPr id="4" name="Bilde 3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A032352B-DA18-D988-2125-03BB4C6E76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851875" y="882181"/>
            <a:ext cx="1398377" cy="1398377"/>
          </a:xfrm>
          <a:prstGeom prst="rect">
            <a:avLst/>
          </a:prstGeom>
        </p:spPr>
      </p:pic>
      <p:pic>
        <p:nvPicPr>
          <p:cNvPr id="8" name="Bilde 7" descr="Et bilde som inneholder fyrverkeri, utendørsobjekt&#10;&#10;Automatisk generert beskrivelse">
            <a:extLst>
              <a:ext uri="{FF2B5EF4-FFF2-40B4-BE49-F238E27FC236}">
                <a16:creationId xmlns:a16="http://schemas.microsoft.com/office/drawing/2014/main" id="{C571425D-58F2-DB0B-B558-7F97B1FE18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958582" y="1400795"/>
            <a:ext cx="2816352" cy="18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9C952A52-EC82-4183-A325-F18111AE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46873"/>
              </p:ext>
            </p:extLst>
          </p:nvPr>
        </p:nvGraphicFramePr>
        <p:xfrm>
          <a:off x="1009916" y="992349"/>
          <a:ext cx="7378531" cy="6485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647">
                  <a:extLst>
                    <a:ext uri="{9D8B030D-6E8A-4147-A177-3AD203B41FA5}">
                      <a16:colId xmlns:a16="http://schemas.microsoft.com/office/drawing/2014/main" val="183783034"/>
                    </a:ext>
                  </a:extLst>
                </a:gridCol>
                <a:gridCol w="1138478">
                  <a:extLst>
                    <a:ext uri="{9D8B030D-6E8A-4147-A177-3AD203B41FA5}">
                      <a16:colId xmlns:a16="http://schemas.microsoft.com/office/drawing/2014/main" val="597611850"/>
                    </a:ext>
                  </a:extLst>
                </a:gridCol>
                <a:gridCol w="1282481">
                  <a:extLst>
                    <a:ext uri="{9D8B030D-6E8A-4147-A177-3AD203B41FA5}">
                      <a16:colId xmlns:a16="http://schemas.microsoft.com/office/drawing/2014/main" val="1792620840"/>
                    </a:ext>
                  </a:extLst>
                </a:gridCol>
                <a:gridCol w="1372394">
                  <a:extLst>
                    <a:ext uri="{9D8B030D-6E8A-4147-A177-3AD203B41FA5}">
                      <a16:colId xmlns:a16="http://schemas.microsoft.com/office/drawing/2014/main" val="2020883981"/>
                    </a:ext>
                  </a:extLst>
                </a:gridCol>
                <a:gridCol w="1424831">
                  <a:extLst>
                    <a:ext uri="{9D8B030D-6E8A-4147-A177-3AD203B41FA5}">
                      <a16:colId xmlns:a16="http://schemas.microsoft.com/office/drawing/2014/main" val="1773390777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218324787"/>
                    </a:ext>
                  </a:extLst>
                </a:gridCol>
              </a:tblGrid>
              <a:tr h="522552">
                <a:tc>
                  <a:txBody>
                    <a:bodyPr/>
                    <a:lstStyle/>
                    <a:p>
                      <a:r>
                        <a:rPr lang="nb-NO" sz="1300" dirty="0">
                          <a:solidFill>
                            <a:schemeClr val="bg1"/>
                          </a:solidFill>
                        </a:rPr>
                        <a:t>UKE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>
                          <a:solidFill>
                            <a:schemeClr val="bg1"/>
                          </a:solidFill>
                        </a:rPr>
                        <a:t>MANDAG</a:t>
                      </a:r>
                    </a:p>
                    <a:p>
                      <a:endParaRPr lang="nb-NO" sz="1300" dirty="0">
                        <a:solidFill>
                          <a:schemeClr val="bg1"/>
                        </a:solidFill>
                      </a:endParaRP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>
                          <a:solidFill>
                            <a:schemeClr val="bg1"/>
                          </a:solidFill>
                        </a:rPr>
                        <a:t>TIRSDAG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>
                          <a:solidFill>
                            <a:schemeClr val="bg1"/>
                          </a:solidFill>
                        </a:rPr>
                        <a:t>ONSDAG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>
                          <a:solidFill>
                            <a:schemeClr val="bg1"/>
                          </a:solidFill>
                        </a:rPr>
                        <a:t>TORSDAG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>
                          <a:solidFill>
                            <a:schemeClr val="bg1"/>
                          </a:solidFill>
                        </a:rPr>
                        <a:t>FREDAG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954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800" dirty="0"/>
                        <a:t>1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2</a:t>
                      </a:r>
                    </a:p>
                    <a:p>
                      <a:r>
                        <a:rPr lang="nb-NO" sz="1300" dirty="0"/>
                        <a:t> </a:t>
                      </a:r>
                    </a:p>
                    <a:p>
                      <a:r>
                        <a:rPr lang="nb-NO" sz="1300" dirty="0"/>
                        <a:t>PLAN-LEGGINGS-DAG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3</a:t>
                      </a:r>
                    </a:p>
                    <a:p>
                      <a:endParaRPr lang="nb-NO" sz="1300" dirty="0"/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dirty="0"/>
                        <a:t>PLAN-LEGGINGS-DAG</a:t>
                      </a:r>
                    </a:p>
                    <a:p>
                      <a:endParaRPr lang="nb-NO" sz="1300" dirty="0"/>
                    </a:p>
                    <a:p>
                      <a:endParaRPr lang="nb-NO" sz="1300" dirty="0"/>
                    </a:p>
                    <a:p>
                      <a:endParaRPr lang="nb-NO" sz="1300" dirty="0"/>
                    </a:p>
                    <a:p>
                      <a:endParaRPr lang="nb-NO" sz="1300" dirty="0"/>
                    </a:p>
                    <a:p>
                      <a:endParaRPr lang="nb-NO" sz="1300" dirty="0"/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4 </a:t>
                      </a:r>
                    </a:p>
                    <a:p>
                      <a:r>
                        <a:rPr lang="nb-NO" sz="1300" dirty="0"/>
                        <a:t>KOR</a:t>
                      </a:r>
                    </a:p>
                    <a:p>
                      <a:endParaRPr lang="nb-NO" sz="1300" dirty="0"/>
                    </a:p>
                    <a:p>
                      <a:r>
                        <a:rPr lang="nb-NO" sz="1300" dirty="0"/>
                        <a:t>Vi baker rundstykker</a:t>
                      </a:r>
                    </a:p>
                    <a:p>
                      <a:endParaRPr lang="nb-NO" sz="1300" dirty="0"/>
                    </a:p>
                    <a:p>
                      <a:r>
                        <a:rPr lang="nb-NO" sz="1300" dirty="0"/>
                        <a:t>MINI-RØRIS</a:t>
                      </a:r>
                    </a:p>
                    <a:p>
                      <a:endParaRPr lang="nb-NO" sz="1300" dirty="0"/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5</a:t>
                      </a:r>
                    </a:p>
                    <a:p>
                      <a:r>
                        <a:rPr lang="nb-NO" sz="1300" dirty="0"/>
                        <a:t>    TURDAG</a:t>
                      </a:r>
                    </a:p>
                    <a:p>
                      <a:endParaRPr lang="nb-NO" sz="1300" dirty="0"/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6</a:t>
                      </a:r>
                    </a:p>
                    <a:p>
                      <a:r>
                        <a:rPr lang="nb-NO" sz="1300" dirty="0"/>
                        <a:t>BARNEMØTE</a:t>
                      </a:r>
                    </a:p>
                    <a:p>
                      <a:endParaRPr lang="nb-NO" sz="1300" dirty="0"/>
                    </a:p>
                    <a:p>
                      <a:r>
                        <a:rPr lang="nb-NO" sz="1300" dirty="0"/>
                        <a:t> Varm lunsj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627142"/>
                  </a:ext>
                </a:extLst>
              </a:tr>
              <a:tr h="1471118">
                <a:tc>
                  <a:txBody>
                    <a:bodyPr/>
                    <a:lstStyle/>
                    <a:p>
                      <a:r>
                        <a:rPr lang="nb-NO" sz="1800" dirty="0"/>
                        <a:t>2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9       </a:t>
                      </a:r>
                    </a:p>
                    <a:p>
                      <a:r>
                        <a:rPr lang="nb-NO" sz="1300" dirty="0"/>
                        <a:t>En gruppe på tur/en gruppe inne</a:t>
                      </a:r>
                    </a:p>
                    <a:p>
                      <a:endParaRPr lang="nb-NO" sz="1300" dirty="0"/>
                    </a:p>
                    <a:p>
                      <a:r>
                        <a:rPr lang="nb-NO" sz="1300" dirty="0"/>
                        <a:t>Smøremåltid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nb-NO" sz="1300" dirty="0"/>
                        <a:t>Førskolebarna:</a:t>
                      </a:r>
                    </a:p>
                    <a:p>
                      <a:r>
                        <a:rPr lang="nb-NO" sz="1300" dirty="0"/>
                        <a:t>VANNTIL-</a:t>
                      </a:r>
                    </a:p>
                    <a:p>
                      <a:r>
                        <a:rPr lang="nb-NO" sz="1300" dirty="0"/>
                        <a:t>VENNING</a:t>
                      </a:r>
                    </a:p>
                    <a:p>
                      <a:endParaRPr lang="nb-NO" sz="1300" dirty="0"/>
                    </a:p>
                    <a:p>
                      <a:r>
                        <a:rPr lang="nb-NO" sz="1300" dirty="0"/>
                        <a:t>Lese/spille</a:t>
                      </a:r>
                    </a:p>
                    <a:p>
                      <a:r>
                        <a:rPr lang="nb-NO" sz="1300" dirty="0"/>
                        <a:t>for 3 – 4 -åringene</a:t>
                      </a:r>
                    </a:p>
                    <a:p>
                      <a:endParaRPr lang="nb-NO" sz="1300" dirty="0">
                        <a:solidFill>
                          <a:schemeClr val="tx1"/>
                        </a:solidFill>
                      </a:endParaRPr>
                    </a:p>
                    <a:p>
                      <a:endParaRPr lang="nb-NO" sz="1300" dirty="0">
                        <a:solidFill>
                          <a:schemeClr val="tx1"/>
                        </a:solidFill>
                      </a:endParaRP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  <a:p>
                      <a:r>
                        <a:rPr lang="nb-NO" sz="1300" dirty="0">
                          <a:solidFill>
                            <a:srgbClr val="000000"/>
                          </a:solidFill>
                        </a:rPr>
                        <a:t>     TURDAG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  <a:p>
                      <a:r>
                        <a:rPr lang="nb-NO" sz="1300" dirty="0"/>
                        <a:t>BARNEMØTE</a:t>
                      </a:r>
                    </a:p>
                    <a:p>
                      <a:r>
                        <a:rPr lang="nb-NO" sz="1300" dirty="0"/>
                        <a:t>Varm lunsj</a:t>
                      </a:r>
                      <a:endParaRPr lang="nb-NO" sz="1300" dirty="0">
                        <a:solidFill>
                          <a:srgbClr val="000000"/>
                        </a:solidFill>
                      </a:endParaRPr>
                    </a:p>
                    <a:p>
                      <a:endParaRPr lang="nb-NO" sz="1300" dirty="0">
                        <a:solidFill>
                          <a:srgbClr val="000000"/>
                        </a:solidFill>
                      </a:endParaRPr>
                    </a:p>
                    <a:p>
                      <a:endParaRPr lang="nb-NO" sz="1300" dirty="0">
                        <a:solidFill>
                          <a:srgbClr val="000000"/>
                        </a:solidFill>
                      </a:endParaRPr>
                    </a:p>
                    <a:p>
                      <a:endParaRPr lang="nb-NO" sz="1300" dirty="0">
                        <a:solidFill>
                          <a:srgbClr val="000000"/>
                        </a:solidFill>
                      </a:endParaRP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841390"/>
                  </a:ext>
                </a:extLst>
              </a:tr>
              <a:tr h="1032848">
                <a:tc>
                  <a:txBody>
                    <a:bodyPr/>
                    <a:lstStyle/>
                    <a:p>
                      <a:r>
                        <a:rPr lang="nb-NO" sz="1800" dirty="0"/>
                        <a:t>3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16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sz="1200" dirty="0">
                          <a:solidFill>
                            <a:srgbClr val="000000"/>
                          </a:solidFill>
                        </a:rPr>
                        <a:t>17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18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19</a:t>
                      </a:r>
                    </a:p>
                    <a:p>
                      <a:r>
                        <a:rPr lang="nb-NO" sz="1300" dirty="0"/>
                        <a:t>    TURDAG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20</a:t>
                      </a:r>
                    </a:p>
                    <a:p>
                      <a:endParaRPr lang="nb-NO" sz="1300" dirty="0"/>
                    </a:p>
                    <a:p>
                      <a:r>
                        <a:rPr lang="nb-NO" sz="1300" dirty="0"/>
                        <a:t>BARNEMØTE</a:t>
                      </a:r>
                    </a:p>
                    <a:p>
                      <a:r>
                        <a:rPr lang="nb-NO" sz="1300" dirty="0"/>
                        <a:t>Varm lunsj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741882"/>
                  </a:ext>
                </a:extLst>
              </a:tr>
              <a:tr h="751399">
                <a:tc>
                  <a:txBody>
                    <a:bodyPr/>
                    <a:lstStyle/>
                    <a:p>
                      <a:r>
                        <a:rPr lang="nb-NO" sz="1800" dirty="0"/>
                        <a:t>4</a:t>
                      </a:r>
                    </a:p>
                    <a:p>
                      <a:endParaRPr lang="nb-NO" sz="1800" dirty="0"/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23/30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sz="1200" dirty="0"/>
                        <a:t>24/31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25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26</a:t>
                      </a:r>
                    </a:p>
                    <a:p>
                      <a:r>
                        <a:rPr lang="nb-NO" sz="1300" dirty="0"/>
                        <a:t>    TURDAG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/>
                        <a:t>27</a:t>
                      </a:r>
                    </a:p>
                    <a:p>
                      <a:endParaRPr lang="nb-NO" sz="1300" dirty="0"/>
                    </a:p>
                    <a:p>
                      <a:r>
                        <a:rPr lang="nb-NO" sz="1300" dirty="0"/>
                        <a:t>BARNEMØTE</a:t>
                      </a:r>
                    </a:p>
                    <a:p>
                      <a:r>
                        <a:rPr lang="nb-NO" sz="1300" dirty="0"/>
                        <a:t>Varm lunsj</a:t>
                      </a:r>
                    </a:p>
                  </a:txBody>
                  <a:tcPr marL="58293" marR="58293" marT="29146" marB="29146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08997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5BB45BB6-D4F4-47CF-8C72-D9488F61C1E2}"/>
              </a:ext>
            </a:extLst>
          </p:cNvPr>
          <p:cNvSpPr txBox="1"/>
          <p:nvPr/>
        </p:nvSpPr>
        <p:spPr>
          <a:xfrm>
            <a:off x="2871788" y="564533"/>
            <a:ext cx="478631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Periodeplan for januar 2023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13BE68C-C7B9-474F-8796-CFCFBFC0C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56357" y="3399008"/>
            <a:ext cx="1143000" cy="282892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D658188-FBA9-4DA0-8466-6DE77763E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97858" y="5243331"/>
            <a:ext cx="1143000" cy="171733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74CA230-7A4D-4483-8C4F-4DEFED936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12134" y="2120969"/>
            <a:ext cx="626307" cy="969765"/>
          </a:xfrm>
          <a:prstGeom prst="rect">
            <a:avLst/>
          </a:prstGeom>
        </p:spPr>
      </p:pic>
      <p:pic>
        <p:nvPicPr>
          <p:cNvPr id="6" name="Bilde 5" descr="Et bilde som inneholder mat, bord, tallerken, rett&#10;&#10;Automatisk generert beskrivelse">
            <a:extLst>
              <a:ext uri="{FF2B5EF4-FFF2-40B4-BE49-F238E27FC236}">
                <a16:creationId xmlns:a16="http://schemas.microsoft.com/office/drawing/2014/main" id="{6A7E7CD1-08D4-4DA6-EC50-3DD507CA2A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V="1">
            <a:off x="7251542" y="4294038"/>
            <a:ext cx="1136906" cy="75799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5BB927F-58B2-1FEC-BE1E-C78B5646A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11637" y="5243331"/>
            <a:ext cx="1143000" cy="171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99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type">
  <a:themeElements>
    <a:clrScheme name="Blå v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re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Winter Brochure">
      <a:dk1>
        <a:srgbClr val="43403B"/>
      </a:dk1>
      <a:lt1>
        <a:sysClr val="window" lastClr="FFFFFF"/>
      </a:lt1>
      <a:dk2>
        <a:srgbClr val="000000"/>
      </a:dk2>
      <a:lt2>
        <a:srgbClr val="E5E6E7"/>
      </a:lt2>
      <a:accent1>
        <a:srgbClr val="3D4346"/>
      </a:accent1>
      <a:accent2>
        <a:srgbClr val="BB3722"/>
      </a:accent2>
      <a:accent3>
        <a:srgbClr val="857963"/>
      </a:accent3>
      <a:accent4>
        <a:srgbClr val="6B4F58"/>
      </a:accent4>
      <a:accent5>
        <a:srgbClr val="6D898A"/>
      </a:accent5>
      <a:accent6>
        <a:srgbClr val="554238"/>
      </a:accent6>
      <a:hlink>
        <a:srgbClr val="BB3722"/>
      </a:hlink>
      <a:folHlink>
        <a:srgbClr val="857963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inter Brochure">
      <a:dk1>
        <a:srgbClr val="43403B"/>
      </a:dk1>
      <a:lt1>
        <a:sysClr val="window" lastClr="FFFFFF"/>
      </a:lt1>
      <a:dk2>
        <a:srgbClr val="000000"/>
      </a:dk2>
      <a:lt2>
        <a:srgbClr val="E5E6E7"/>
      </a:lt2>
      <a:accent1>
        <a:srgbClr val="3D4346"/>
      </a:accent1>
      <a:accent2>
        <a:srgbClr val="BB3722"/>
      </a:accent2>
      <a:accent3>
        <a:srgbClr val="857963"/>
      </a:accent3>
      <a:accent4>
        <a:srgbClr val="6B4F58"/>
      </a:accent4>
      <a:accent5>
        <a:srgbClr val="6D898A"/>
      </a:accent5>
      <a:accent6>
        <a:srgbClr val="554238"/>
      </a:accent6>
      <a:hlink>
        <a:srgbClr val="BB3722"/>
      </a:hlink>
      <a:folHlink>
        <a:srgbClr val="857963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Denne verdien angir antallet lagringer eller endringer. Programmet må oppdatere denne verdien etter hver endring.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E211BD-755A-4654-913E-FE18F117E7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F64003C-4601-434A-89D5-9D79BD4916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7716A6-524D-44CC-B263-8C7BFC36308E}">
  <ds:schemaRefs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TM03090434[[fn=Tretype]]</Template>
  <TotalTime>0</TotalTime>
  <Words>324</Words>
  <Application>Microsoft Office PowerPoint</Application>
  <PresentationFormat>Egendefinert</PresentationFormat>
  <Paragraphs>116</Paragraphs>
  <Slides>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9" baseType="lpstr">
      <vt:lpstr>Arial</vt:lpstr>
      <vt:lpstr>Georgia</vt:lpstr>
      <vt:lpstr>Rockwell</vt:lpstr>
      <vt:lpstr>Rockwell Condensed</vt:lpstr>
      <vt:lpstr>Wingdings</vt:lpstr>
      <vt:lpstr>Tretype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4</cp:revision>
  <dcterms:created xsi:type="dcterms:W3CDTF">2020-01-07T18:22:11Z</dcterms:created>
  <dcterms:modified xsi:type="dcterms:W3CDTF">2022-12-30T12:46:28Z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IsMyDocuments">
    <vt:bool>true</vt:bool>
  </property>
</Properties>
</file>