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1A42B-1134-44D3-836F-71D18E0F54FB}" v="10" dt="2023-03-05T20:43:05.89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ys stil 3 – uthev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 Cathrine Eriksen" userId="baa9508a-2ee5-46cd-9833-caf0510d38d0" providerId="ADAL" clId="{B6B1A42B-1134-44D3-836F-71D18E0F54FB}"/>
    <pc:docChg chg="undo custSel addSld delSld modSld">
      <pc:chgData name="Ine Cathrine Eriksen" userId="baa9508a-2ee5-46cd-9833-caf0510d38d0" providerId="ADAL" clId="{B6B1A42B-1134-44D3-836F-71D18E0F54FB}" dt="2023-03-05T20:44:17.776" v="4632" actId="1076"/>
      <pc:docMkLst>
        <pc:docMk/>
      </pc:docMkLst>
      <pc:sldChg chg="addSp delSp modSp mod">
        <pc:chgData name="Ine Cathrine Eriksen" userId="baa9508a-2ee5-46cd-9833-caf0510d38d0" providerId="ADAL" clId="{B6B1A42B-1134-44D3-836F-71D18E0F54FB}" dt="2023-03-05T20:44:17.776" v="4632" actId="1076"/>
        <pc:sldMkLst>
          <pc:docMk/>
          <pc:sldMk cId="762810693" sldId="256"/>
        </pc:sldMkLst>
        <pc:spChg chg="add mod">
          <ac:chgData name="Ine Cathrine Eriksen" userId="baa9508a-2ee5-46cd-9833-caf0510d38d0" providerId="ADAL" clId="{B6B1A42B-1134-44D3-836F-71D18E0F54FB}" dt="2023-03-05T20:44:17.776" v="4632" actId="1076"/>
          <ac:spMkLst>
            <pc:docMk/>
            <pc:sldMk cId="762810693" sldId="256"/>
            <ac:spMk id="3" creationId="{B6B022C7-C823-D053-B0A0-BFD23AF26558}"/>
          </ac:spMkLst>
        </pc:spChg>
        <pc:spChg chg="mod">
          <ac:chgData name="Ine Cathrine Eriksen" userId="baa9508a-2ee5-46cd-9833-caf0510d38d0" providerId="ADAL" clId="{B6B1A42B-1134-44D3-836F-71D18E0F54FB}" dt="2023-02-28T09:31:52.621" v="4490" actId="1076"/>
          <ac:spMkLst>
            <pc:docMk/>
            <pc:sldMk cId="762810693" sldId="256"/>
            <ac:spMk id="5" creationId="{AD56068F-C78F-C9BD-FBFA-1769458D9685}"/>
          </ac:spMkLst>
        </pc:spChg>
        <pc:graphicFrameChg chg="mod modGraphic">
          <ac:chgData name="Ine Cathrine Eriksen" userId="baa9508a-2ee5-46cd-9833-caf0510d38d0" providerId="ADAL" clId="{B6B1A42B-1134-44D3-836F-71D18E0F54FB}" dt="2023-03-05T20:43:59.585" v="4631" actId="20577"/>
          <ac:graphicFrameMkLst>
            <pc:docMk/>
            <pc:sldMk cId="762810693" sldId="256"/>
            <ac:graphicFrameMk id="4" creationId="{4251AFCC-692E-0FAD-3D1B-777CA5A23053}"/>
          </ac:graphicFrameMkLst>
        </pc:graphicFrameChg>
        <pc:picChg chg="add del mod">
          <ac:chgData name="Ine Cathrine Eriksen" userId="baa9508a-2ee5-46cd-9833-caf0510d38d0" providerId="ADAL" clId="{B6B1A42B-1134-44D3-836F-71D18E0F54FB}" dt="2023-02-27T12:36:51.322" v="4082" actId="21"/>
          <ac:picMkLst>
            <pc:docMk/>
            <pc:sldMk cId="762810693" sldId="256"/>
            <ac:picMk id="2" creationId="{E31C9C35-4E59-2F2E-227E-3E660830AD31}"/>
          </ac:picMkLst>
        </pc:picChg>
        <pc:picChg chg="add mod">
          <ac:chgData name="Ine Cathrine Eriksen" userId="baa9508a-2ee5-46cd-9833-caf0510d38d0" providerId="ADAL" clId="{B6B1A42B-1134-44D3-836F-71D18E0F54FB}" dt="2023-02-27T11:41:01.622" v="4080" actId="1440"/>
          <ac:picMkLst>
            <pc:docMk/>
            <pc:sldMk cId="762810693" sldId="256"/>
            <ac:picMk id="7" creationId="{9ED74F28-989B-B103-3D52-E6F4957E3399}"/>
          </ac:picMkLst>
        </pc:picChg>
      </pc:sldChg>
      <pc:sldChg chg="addSp delSp modSp new add del mod setBg">
        <pc:chgData name="Ine Cathrine Eriksen" userId="baa9508a-2ee5-46cd-9833-caf0510d38d0" providerId="ADAL" clId="{B6B1A42B-1134-44D3-836F-71D18E0F54FB}" dt="2023-02-13T12:45:09.200" v="2519" actId="2696"/>
        <pc:sldMkLst>
          <pc:docMk/>
          <pc:sldMk cId="405841949" sldId="257"/>
        </pc:sldMkLst>
        <pc:spChg chg="mod">
          <ac:chgData name="Ine Cathrine Eriksen" userId="baa9508a-2ee5-46cd-9833-caf0510d38d0" providerId="ADAL" clId="{B6B1A42B-1134-44D3-836F-71D18E0F54FB}" dt="2023-01-29T13:08:35.900" v="1648" actId="26606"/>
          <ac:spMkLst>
            <pc:docMk/>
            <pc:sldMk cId="405841949" sldId="257"/>
            <ac:spMk id="2" creationId="{42D8CDA0-E83C-2255-5C67-81A191373C08}"/>
          </ac:spMkLst>
        </pc:spChg>
        <pc:spChg chg="add mod">
          <ac:chgData name="Ine Cathrine Eriksen" userId="baa9508a-2ee5-46cd-9833-caf0510d38d0" providerId="ADAL" clId="{B6B1A42B-1134-44D3-836F-71D18E0F54FB}" dt="2023-02-06T10:03:32.255" v="2281" actId="5793"/>
          <ac:spMkLst>
            <pc:docMk/>
            <pc:sldMk cId="405841949" sldId="257"/>
            <ac:spMk id="3" creationId="{E71884FF-733D-2AE1-2017-0F5CEFF30C54}"/>
          </ac:spMkLst>
        </pc:spChg>
        <pc:spChg chg="add del">
          <ac:chgData name="Ine Cathrine Eriksen" userId="baa9508a-2ee5-46cd-9833-caf0510d38d0" providerId="ADAL" clId="{B6B1A42B-1134-44D3-836F-71D18E0F54FB}" dt="2023-01-29T13:08:35.900" v="1648" actId="26606"/>
          <ac:spMkLst>
            <pc:docMk/>
            <pc:sldMk cId="405841949" sldId="257"/>
            <ac:spMk id="9" creationId="{F13C74B1-5B17-4795-BED0-7140497B445A}"/>
          </ac:spMkLst>
        </pc:spChg>
        <pc:spChg chg="add del">
          <ac:chgData name="Ine Cathrine Eriksen" userId="baa9508a-2ee5-46cd-9833-caf0510d38d0" providerId="ADAL" clId="{B6B1A42B-1134-44D3-836F-71D18E0F54FB}" dt="2023-01-29T13:08:35.900" v="1648" actId="26606"/>
          <ac:spMkLst>
            <pc:docMk/>
            <pc:sldMk cId="405841949" sldId="257"/>
            <ac:spMk id="11" creationId="{D4974D33-8DC5-464E-8C6D-BE58F0669C17}"/>
          </ac:spMkLst>
        </pc:spChg>
        <pc:picChg chg="add mod ord">
          <ac:chgData name="Ine Cathrine Eriksen" userId="baa9508a-2ee5-46cd-9833-caf0510d38d0" providerId="ADAL" clId="{B6B1A42B-1134-44D3-836F-71D18E0F54FB}" dt="2023-02-06T09:53:29.999" v="1909" actId="1076"/>
          <ac:picMkLst>
            <pc:docMk/>
            <pc:sldMk cId="405841949" sldId="257"/>
            <ac:picMk id="4" creationId="{4972C9D4-2542-00C2-0545-0E3F9E6084CE}"/>
          </ac:picMkLst>
        </pc:picChg>
        <pc:cxnChg chg="add">
          <ac:chgData name="Ine Cathrine Eriksen" userId="baa9508a-2ee5-46cd-9833-caf0510d38d0" providerId="ADAL" clId="{B6B1A42B-1134-44D3-836F-71D18E0F54FB}" dt="2023-01-29T13:08:35.900" v="1648" actId="26606"/>
          <ac:cxnSpMkLst>
            <pc:docMk/>
            <pc:sldMk cId="405841949" sldId="257"/>
            <ac:cxnSpMk id="16" creationId="{A7F400EE-A8A5-48AF-B4D6-291B52C6F0B0}"/>
          </ac:cxnSpMkLst>
        </pc:cxnChg>
      </pc:sldChg>
      <pc:sldChg chg="addSp modSp new mod">
        <pc:chgData name="Ine Cathrine Eriksen" userId="baa9508a-2ee5-46cd-9833-caf0510d38d0" providerId="ADAL" clId="{B6B1A42B-1134-44D3-836F-71D18E0F54FB}" dt="2023-03-05T20:41:37.892" v="4544" actId="1076"/>
        <pc:sldMkLst>
          <pc:docMk/>
          <pc:sldMk cId="1911033759" sldId="258"/>
        </pc:sldMkLst>
        <pc:spChg chg="mod">
          <ac:chgData name="Ine Cathrine Eriksen" userId="baa9508a-2ee5-46cd-9833-caf0510d38d0" providerId="ADAL" clId="{B6B1A42B-1134-44D3-836F-71D18E0F54FB}" dt="2023-02-27T12:47:59.391" v="4382" actId="27636"/>
          <ac:spMkLst>
            <pc:docMk/>
            <pc:sldMk cId="1911033759" sldId="258"/>
            <ac:spMk id="2" creationId="{C4AC3545-C807-FC27-D735-8D6472A453F1}"/>
          </ac:spMkLst>
        </pc:spChg>
        <pc:spChg chg="add mod">
          <ac:chgData name="Ine Cathrine Eriksen" userId="baa9508a-2ee5-46cd-9833-caf0510d38d0" providerId="ADAL" clId="{B6B1A42B-1134-44D3-836F-71D18E0F54FB}" dt="2023-03-05T20:41:18.923" v="4543" actId="20577"/>
          <ac:spMkLst>
            <pc:docMk/>
            <pc:sldMk cId="1911033759" sldId="258"/>
            <ac:spMk id="4" creationId="{E6DF5CE4-56AD-F6BC-CF41-E3C0F3F17A03}"/>
          </ac:spMkLst>
        </pc:spChg>
        <pc:spChg chg="add mod">
          <ac:chgData name="Ine Cathrine Eriksen" userId="baa9508a-2ee5-46cd-9833-caf0510d38d0" providerId="ADAL" clId="{B6B1A42B-1134-44D3-836F-71D18E0F54FB}" dt="2023-02-22T11:38:45.872" v="3721" actId="207"/>
          <ac:spMkLst>
            <pc:docMk/>
            <pc:sldMk cId="1911033759" sldId="258"/>
            <ac:spMk id="5" creationId="{1F55CD79-61A8-A4A6-CA4B-9583582066C9}"/>
          </ac:spMkLst>
        </pc:spChg>
        <pc:picChg chg="add mod">
          <ac:chgData name="Ine Cathrine Eriksen" userId="baa9508a-2ee5-46cd-9833-caf0510d38d0" providerId="ADAL" clId="{B6B1A42B-1134-44D3-836F-71D18E0F54FB}" dt="2023-03-05T20:41:37.892" v="4544" actId="1076"/>
          <ac:picMkLst>
            <pc:docMk/>
            <pc:sldMk cId="1911033759" sldId="258"/>
            <ac:picMk id="3" creationId="{0A726EF9-F59B-7F4B-3999-BA250511D526}"/>
          </ac:picMkLst>
        </pc:picChg>
      </pc:sldChg>
      <pc:sldChg chg="addSp modSp new mod">
        <pc:chgData name="Ine Cathrine Eriksen" userId="baa9508a-2ee5-46cd-9833-caf0510d38d0" providerId="ADAL" clId="{B6B1A42B-1134-44D3-836F-71D18E0F54FB}" dt="2023-03-05T20:40:10.533" v="4542" actId="20577"/>
        <pc:sldMkLst>
          <pc:docMk/>
          <pc:sldMk cId="3063850412" sldId="259"/>
        </pc:sldMkLst>
        <pc:spChg chg="mod">
          <ac:chgData name="Ine Cathrine Eriksen" userId="baa9508a-2ee5-46cd-9833-caf0510d38d0" providerId="ADAL" clId="{B6B1A42B-1134-44D3-836F-71D18E0F54FB}" dt="2023-02-27T11:11:36.240" v="4073" actId="1076"/>
          <ac:spMkLst>
            <pc:docMk/>
            <pc:sldMk cId="3063850412" sldId="259"/>
            <ac:spMk id="2" creationId="{067A3B56-8F1E-E745-1CB7-9ADD78F9AA8C}"/>
          </ac:spMkLst>
        </pc:spChg>
        <pc:spChg chg="add mod">
          <ac:chgData name="Ine Cathrine Eriksen" userId="baa9508a-2ee5-46cd-9833-caf0510d38d0" providerId="ADAL" clId="{B6B1A42B-1134-44D3-836F-71D18E0F54FB}" dt="2023-03-05T20:40:10.533" v="4542" actId="20577"/>
          <ac:spMkLst>
            <pc:docMk/>
            <pc:sldMk cId="3063850412" sldId="259"/>
            <ac:spMk id="3" creationId="{93F91F24-BBD2-4BA4-4004-77922A0861FA}"/>
          </ac:spMkLst>
        </pc:spChg>
        <pc:picChg chg="add mod ord">
          <ac:chgData name="Ine Cathrine Eriksen" userId="baa9508a-2ee5-46cd-9833-caf0510d38d0" providerId="ADAL" clId="{B6B1A42B-1134-44D3-836F-71D18E0F54FB}" dt="2023-02-27T11:11:43.981" v="4075" actId="167"/>
          <ac:picMkLst>
            <pc:docMk/>
            <pc:sldMk cId="3063850412" sldId="259"/>
            <ac:picMk id="4" creationId="{E307949F-B895-421C-4C3A-145B93CA65B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B2697A-21E3-A40A-0390-CF5F86A8F3C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90FF902-B7EC-1C84-70BB-803F2F20C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1B84D78-2815-DA3A-63B7-BC8B36FC77D0}"/>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5" name="Plassholder for bunntekst 4">
            <a:extLst>
              <a:ext uri="{FF2B5EF4-FFF2-40B4-BE49-F238E27FC236}">
                <a16:creationId xmlns:a16="http://schemas.microsoft.com/office/drawing/2014/main" id="{6865FF27-4516-8A41-6F05-0B46CA9B3E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27D616-9691-6962-05EF-9C82CC4CBEAC}"/>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376605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FAF8F7-2C35-39D7-F040-470FFDA6C1B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A1A0613-0323-96AB-A0C7-C6A92C7856C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A5CEAE4-6046-331E-B159-458F19D07D56}"/>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5" name="Plassholder for bunntekst 4">
            <a:extLst>
              <a:ext uri="{FF2B5EF4-FFF2-40B4-BE49-F238E27FC236}">
                <a16:creationId xmlns:a16="http://schemas.microsoft.com/office/drawing/2014/main" id="{F2B717FE-7E3C-3F47-D9E4-D7AF4A4A116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E0DDA59-C464-D440-B001-D25C5F89AD4E}"/>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233083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4A90C01-B208-5171-F437-80FB69106F8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E3B1B31-89E7-1883-5437-5899690B089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4D9E07-8BAE-09B5-C386-32B3D3736120}"/>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5" name="Plassholder for bunntekst 4">
            <a:extLst>
              <a:ext uri="{FF2B5EF4-FFF2-40B4-BE49-F238E27FC236}">
                <a16:creationId xmlns:a16="http://schemas.microsoft.com/office/drawing/2014/main" id="{A6EB0C82-BE61-B6F0-5832-95AA6CCE9E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D46A95A-3EB1-921A-1290-C9DA83388E95}"/>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747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43824-DDD2-1E1B-2D26-561076D7D0F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2B015BA-FB48-3337-0798-1C843C6A8D2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6A0EC20-06F2-3972-541E-1F96998850A9}"/>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5" name="Plassholder for bunntekst 4">
            <a:extLst>
              <a:ext uri="{FF2B5EF4-FFF2-40B4-BE49-F238E27FC236}">
                <a16:creationId xmlns:a16="http://schemas.microsoft.com/office/drawing/2014/main" id="{51410203-1EBC-12DB-34F1-2DC2C84FB95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2B4AE8-139E-0980-3F3B-9CE00AB838E1}"/>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272795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1F4A3-2D32-AB69-F318-7EB0CFDD06A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065F3B0-8E3B-3D67-98D3-FC9DA3F141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07F66A4-D2BE-58C0-E7FE-200EF33985DA}"/>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5" name="Plassholder for bunntekst 4">
            <a:extLst>
              <a:ext uri="{FF2B5EF4-FFF2-40B4-BE49-F238E27FC236}">
                <a16:creationId xmlns:a16="http://schemas.microsoft.com/office/drawing/2014/main" id="{A4F0E525-8B2A-413F-B929-05C82751C2C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317177-F0BF-7951-095D-D03596763DC7}"/>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415098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A1396-E42B-5C9B-CC6C-44EE3A89CB9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60FFD27-E6F4-3606-46B3-94BAE61EE91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7B2BE98-6074-D5CE-042B-19E79D38CA6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82F722D-CC12-BE87-DAA9-CE96E53E53ED}"/>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6" name="Plassholder for bunntekst 5">
            <a:extLst>
              <a:ext uri="{FF2B5EF4-FFF2-40B4-BE49-F238E27FC236}">
                <a16:creationId xmlns:a16="http://schemas.microsoft.com/office/drawing/2014/main" id="{B2DB68CF-E3A1-6889-704E-0834A906F7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CA49B2F-1F8E-92F6-973A-0C0CA0251333}"/>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366544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9C5CC-00B2-6A4A-9BD7-10BAEA01AD9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C1C7F1F-0289-9993-2097-53FB86ADB5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D740A11-15DD-3AB0-C83C-27A15406581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A5ACD68-9128-BBBC-1AA9-090A582125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C4878DC-CB5F-20F3-C50F-E858370FC57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C0375BE-050A-B301-C957-47337804B569}"/>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8" name="Plassholder for bunntekst 7">
            <a:extLst>
              <a:ext uri="{FF2B5EF4-FFF2-40B4-BE49-F238E27FC236}">
                <a16:creationId xmlns:a16="http://schemas.microsoft.com/office/drawing/2014/main" id="{C8F6D584-B01B-8BDC-4CF4-19797B2C7A9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9BEC765-9432-07E4-4ABD-B1A16AD03480}"/>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137201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4B030-8FFD-956C-0B0A-173D8D1742E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886B2C8-EAA7-84FB-EC24-30E116B1178A}"/>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4" name="Plassholder for bunntekst 3">
            <a:extLst>
              <a:ext uri="{FF2B5EF4-FFF2-40B4-BE49-F238E27FC236}">
                <a16:creationId xmlns:a16="http://schemas.microsoft.com/office/drawing/2014/main" id="{004604CF-348F-1169-AA5C-8E53A30602C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E119C74-8CCD-5841-7038-372ADD30A70A}"/>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297113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F20C028-F7B6-0BB7-B104-BA686B9615FB}"/>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3" name="Plassholder for bunntekst 2">
            <a:extLst>
              <a:ext uri="{FF2B5EF4-FFF2-40B4-BE49-F238E27FC236}">
                <a16:creationId xmlns:a16="http://schemas.microsoft.com/office/drawing/2014/main" id="{3A9F6E22-FACF-89F8-5F2B-B36EC3D7168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592638A-2811-15B4-324C-DC8094AD2147}"/>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7199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54B728-909B-E042-2D4E-C3A7F45BD97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8F6F533-F26B-6760-D50F-C616E47F7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AB57A50-10EE-6BEC-2975-B20B0B7DF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4BFF546-EE12-FF29-2D6E-E791B355582A}"/>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6" name="Plassholder for bunntekst 5">
            <a:extLst>
              <a:ext uri="{FF2B5EF4-FFF2-40B4-BE49-F238E27FC236}">
                <a16:creationId xmlns:a16="http://schemas.microsoft.com/office/drawing/2014/main" id="{DD451D4F-B20F-7841-3F6C-FCB9F6152EA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267202-9CA8-9540-FCB8-E3E3A78721A9}"/>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374876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B7798E-640E-A2A1-E64A-71E5ECE13D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285B395-0658-A716-432B-4C4FB7BAF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91E508D-7D95-7A8B-463F-8094F72DF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72C7344-D233-4AA1-9CDD-D35CFB432810}"/>
              </a:ext>
            </a:extLst>
          </p:cNvPr>
          <p:cNvSpPr>
            <a:spLocks noGrp="1"/>
          </p:cNvSpPr>
          <p:nvPr>
            <p:ph type="dt" sz="half" idx="10"/>
          </p:nvPr>
        </p:nvSpPr>
        <p:spPr/>
        <p:txBody>
          <a:bodyPr/>
          <a:lstStyle/>
          <a:p>
            <a:fld id="{B96D2435-40C8-4F0F-BDF5-9382F2E8D656}" type="datetimeFigureOut">
              <a:rPr lang="nb-NO" smtClean="0"/>
              <a:t>05.03.2023</a:t>
            </a:fld>
            <a:endParaRPr lang="nb-NO"/>
          </a:p>
        </p:txBody>
      </p:sp>
      <p:sp>
        <p:nvSpPr>
          <p:cNvPr id="6" name="Plassholder for bunntekst 5">
            <a:extLst>
              <a:ext uri="{FF2B5EF4-FFF2-40B4-BE49-F238E27FC236}">
                <a16:creationId xmlns:a16="http://schemas.microsoft.com/office/drawing/2014/main" id="{653B7E83-DC97-56AC-71A1-4118BDCE360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92ECA47-1866-22C1-EC91-CEAD99966486}"/>
              </a:ext>
            </a:extLst>
          </p:cNvPr>
          <p:cNvSpPr>
            <a:spLocks noGrp="1"/>
          </p:cNvSpPr>
          <p:nvPr>
            <p:ph type="sldNum" sz="quarter" idx="12"/>
          </p:nvPr>
        </p:nvSpPr>
        <p:spPr/>
        <p:txBody>
          <a:bodyPr/>
          <a:lstStyle/>
          <a:p>
            <a:fld id="{DDC1CF43-560F-41B2-8FF6-4A0268BBD547}" type="slidenum">
              <a:rPr lang="nb-NO" smtClean="0"/>
              <a:t>‹#›</a:t>
            </a:fld>
            <a:endParaRPr lang="nb-NO"/>
          </a:p>
        </p:txBody>
      </p:sp>
    </p:spTree>
    <p:extLst>
      <p:ext uri="{BB962C8B-B14F-4D97-AF65-F5344CB8AC3E}">
        <p14:creationId xmlns:p14="http://schemas.microsoft.com/office/powerpoint/2010/main" val="285487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403C2B5-A574-EC9F-B03F-E08F32FB0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E2C2D01-9BC1-BF06-4C2C-42327E42B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103C09A-6685-3887-F856-BC52C5253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D2435-40C8-4F0F-BDF5-9382F2E8D656}" type="datetimeFigureOut">
              <a:rPr lang="nb-NO" smtClean="0"/>
              <a:t>05.03.2023</a:t>
            </a:fld>
            <a:endParaRPr lang="nb-NO"/>
          </a:p>
        </p:txBody>
      </p:sp>
      <p:sp>
        <p:nvSpPr>
          <p:cNvPr id="5" name="Plassholder for bunntekst 4">
            <a:extLst>
              <a:ext uri="{FF2B5EF4-FFF2-40B4-BE49-F238E27FC236}">
                <a16:creationId xmlns:a16="http://schemas.microsoft.com/office/drawing/2014/main" id="{4F9A8414-4CC5-4019-C5D4-12592504E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8443AE4-755D-8DE3-BCA7-A1E0316D5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1CF43-560F-41B2-8FF6-4A0268BBD547}" type="slidenum">
              <a:rPr lang="nb-NO" smtClean="0"/>
              <a:t>‹#›</a:t>
            </a:fld>
            <a:endParaRPr lang="nb-NO"/>
          </a:p>
        </p:txBody>
      </p:sp>
    </p:spTree>
    <p:extLst>
      <p:ext uri="{BB962C8B-B14F-4D97-AF65-F5344CB8AC3E}">
        <p14:creationId xmlns:p14="http://schemas.microsoft.com/office/powerpoint/2010/main" val="169476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4251AFCC-692E-0FAD-3D1B-777CA5A23053}"/>
              </a:ext>
            </a:extLst>
          </p:cNvPr>
          <p:cNvGraphicFramePr>
            <a:graphicFrameLocks noGrp="1"/>
          </p:cNvGraphicFramePr>
          <p:nvPr>
            <p:extLst>
              <p:ext uri="{D42A27DB-BD31-4B8C-83A1-F6EECF244321}">
                <p14:modId xmlns:p14="http://schemas.microsoft.com/office/powerpoint/2010/main" val="2162078871"/>
              </p:ext>
            </p:extLst>
          </p:nvPr>
        </p:nvGraphicFramePr>
        <p:xfrm>
          <a:off x="1" y="769441"/>
          <a:ext cx="12191999" cy="5491480"/>
        </p:xfrm>
        <a:graphic>
          <a:graphicData uri="http://schemas.openxmlformats.org/drawingml/2006/table">
            <a:tbl>
              <a:tblPr firstRow="1" bandRow="1">
                <a:tableStyleId>{E8B1032C-EA38-4F05-BA0D-38AFFFC7BED3}</a:tableStyleId>
              </a:tblPr>
              <a:tblGrid>
                <a:gridCol w="477077">
                  <a:extLst>
                    <a:ext uri="{9D8B030D-6E8A-4147-A177-3AD203B41FA5}">
                      <a16:colId xmlns:a16="http://schemas.microsoft.com/office/drawing/2014/main" val="315793958"/>
                    </a:ext>
                  </a:extLst>
                </a:gridCol>
                <a:gridCol w="2637183">
                  <a:extLst>
                    <a:ext uri="{9D8B030D-6E8A-4147-A177-3AD203B41FA5}">
                      <a16:colId xmlns:a16="http://schemas.microsoft.com/office/drawing/2014/main" val="1548383839"/>
                    </a:ext>
                  </a:extLst>
                </a:gridCol>
                <a:gridCol w="2517914">
                  <a:extLst>
                    <a:ext uri="{9D8B030D-6E8A-4147-A177-3AD203B41FA5}">
                      <a16:colId xmlns:a16="http://schemas.microsoft.com/office/drawing/2014/main" val="3080875653"/>
                    </a:ext>
                  </a:extLst>
                </a:gridCol>
                <a:gridCol w="2252869">
                  <a:extLst>
                    <a:ext uri="{9D8B030D-6E8A-4147-A177-3AD203B41FA5}">
                      <a16:colId xmlns:a16="http://schemas.microsoft.com/office/drawing/2014/main" val="1186562184"/>
                    </a:ext>
                  </a:extLst>
                </a:gridCol>
                <a:gridCol w="2146853">
                  <a:extLst>
                    <a:ext uri="{9D8B030D-6E8A-4147-A177-3AD203B41FA5}">
                      <a16:colId xmlns:a16="http://schemas.microsoft.com/office/drawing/2014/main" val="1364036371"/>
                    </a:ext>
                  </a:extLst>
                </a:gridCol>
                <a:gridCol w="2160103">
                  <a:extLst>
                    <a:ext uri="{9D8B030D-6E8A-4147-A177-3AD203B41FA5}">
                      <a16:colId xmlns:a16="http://schemas.microsoft.com/office/drawing/2014/main" val="3971943082"/>
                    </a:ext>
                  </a:extLst>
                </a:gridCol>
              </a:tblGrid>
              <a:tr h="370840">
                <a:tc>
                  <a:txBody>
                    <a:bodyPr/>
                    <a:lstStyle/>
                    <a:p>
                      <a:endParaRPr lang="nb-NO"/>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260809606"/>
                  </a:ext>
                </a:extLst>
              </a:tr>
              <a:tr h="370840">
                <a:tc>
                  <a:txBody>
                    <a:bodyPr/>
                    <a:lstStyle/>
                    <a:p>
                      <a:r>
                        <a:rPr lang="nb-NO" dirty="0"/>
                        <a:t>10</a:t>
                      </a:r>
                    </a:p>
                  </a:txBody>
                  <a:tcPr/>
                </a:tc>
                <a:tc>
                  <a:txBody>
                    <a:bodyPr/>
                    <a:lstStyle/>
                    <a:p>
                      <a:r>
                        <a:rPr lang="nb-NO" sz="1200" dirty="0"/>
                        <a:t>06</a:t>
                      </a:r>
                    </a:p>
                    <a:p>
                      <a:r>
                        <a:rPr lang="nb-NO" sz="1200" dirty="0"/>
                        <a:t>Grupper</a:t>
                      </a:r>
                      <a:r>
                        <a:rPr lang="nb-NO" sz="1200" dirty="0">
                          <a:highlight>
                            <a:srgbClr val="FFFF00"/>
                          </a:highlight>
                        </a:rPr>
                        <a:t>: Tur 09.30</a:t>
                      </a:r>
                    </a:p>
                    <a:p>
                      <a:endParaRPr lang="nb-NO" sz="1200" dirty="0"/>
                    </a:p>
                    <a:p>
                      <a:r>
                        <a:rPr lang="nb-NO" sz="1200" dirty="0"/>
                        <a:t>Svømming juliusklubben går kl.08.45</a:t>
                      </a:r>
                    </a:p>
                    <a:p>
                      <a:endParaRPr lang="nb-NO" sz="1200" dirty="0"/>
                    </a:p>
                    <a:p>
                      <a:r>
                        <a:rPr lang="nb-NO" sz="1200" dirty="0"/>
                        <a:t>Avdelingsmøter</a:t>
                      </a:r>
                    </a:p>
                  </a:txBody>
                  <a:tcPr/>
                </a:tc>
                <a:tc>
                  <a:txBody>
                    <a:bodyPr/>
                    <a:lstStyle/>
                    <a:p>
                      <a:r>
                        <a:rPr lang="nb-NO" sz="1200" dirty="0"/>
                        <a:t>07</a:t>
                      </a:r>
                    </a:p>
                    <a:p>
                      <a:r>
                        <a:rPr lang="nb-NO" sz="1200" dirty="0"/>
                        <a:t>Juliusklubben/</a:t>
                      </a:r>
                    </a:p>
                    <a:p>
                      <a:r>
                        <a:rPr lang="nb-NO" sz="1200" dirty="0"/>
                        <a:t>Tirsdagsgrupper</a:t>
                      </a:r>
                    </a:p>
                    <a:p>
                      <a:endParaRPr lang="nb-NO" sz="1200" dirty="0"/>
                    </a:p>
                    <a:p>
                      <a:endParaRPr lang="nb-NO" sz="1200" dirty="0"/>
                    </a:p>
                    <a:p>
                      <a:r>
                        <a:rPr lang="nb-NO" sz="1200" dirty="0"/>
                        <a:t>Matboks</a:t>
                      </a:r>
                    </a:p>
                  </a:txBody>
                  <a:tcPr/>
                </a:tc>
                <a:tc>
                  <a:txBody>
                    <a:bodyPr/>
                    <a:lstStyle/>
                    <a:p>
                      <a:r>
                        <a:rPr lang="nb-NO" sz="1200" dirty="0"/>
                        <a:t>08</a:t>
                      </a:r>
                    </a:p>
                    <a:p>
                      <a:r>
                        <a:rPr lang="nb-NO" sz="1200" dirty="0"/>
                        <a:t>Lekegrupper</a:t>
                      </a:r>
                    </a:p>
                    <a:p>
                      <a:endParaRPr lang="nb-NO" sz="1200" dirty="0"/>
                    </a:p>
                    <a:p>
                      <a:endParaRPr lang="nb-NO" sz="1200" dirty="0"/>
                    </a:p>
                    <a:p>
                      <a:endParaRPr lang="nb-NO" sz="1200" dirty="0"/>
                    </a:p>
                    <a:p>
                      <a:r>
                        <a:rPr lang="nb-NO" sz="1200" dirty="0"/>
                        <a:t>Matboks</a:t>
                      </a:r>
                    </a:p>
                  </a:txBody>
                  <a:tcPr/>
                </a:tc>
                <a:tc>
                  <a:txBody>
                    <a:bodyPr/>
                    <a:lstStyle/>
                    <a:p>
                      <a:r>
                        <a:rPr lang="nb-NO" sz="1200" dirty="0"/>
                        <a:t>09</a:t>
                      </a:r>
                    </a:p>
                    <a:p>
                      <a:r>
                        <a:rPr lang="nb-NO" sz="1200" dirty="0"/>
                        <a:t>Lekegrupper</a:t>
                      </a:r>
                    </a:p>
                  </a:txBody>
                  <a:tcPr/>
                </a:tc>
                <a:tc>
                  <a:txBody>
                    <a:bodyPr/>
                    <a:lstStyle/>
                    <a:p>
                      <a:r>
                        <a:rPr lang="nb-NO" sz="1200" dirty="0"/>
                        <a:t>10</a:t>
                      </a:r>
                    </a:p>
                    <a:p>
                      <a:pPr algn="ctr"/>
                      <a:r>
                        <a:rPr lang="nb-NO" sz="1200" b="1" dirty="0" err="1"/>
                        <a:t>Lekedag</a:t>
                      </a:r>
                      <a:r>
                        <a:rPr lang="nb-NO" sz="1200" b="1" dirty="0"/>
                        <a:t>:</a:t>
                      </a:r>
                    </a:p>
                    <a:p>
                      <a:endParaRPr lang="nb-NO" sz="1200" dirty="0"/>
                    </a:p>
                    <a:p>
                      <a:r>
                        <a:rPr lang="nb-NO" sz="1200" dirty="0"/>
                        <a:t>Barna kan ta med seg en leke. Snakk med barna om at man må dele med hverandre</a:t>
                      </a:r>
                      <a:r>
                        <a:rPr lang="nb-NO" sz="1200" dirty="0">
                          <a:sym typeface="Wingdings" panose="05000000000000000000" pitchFamily="2" charset="2"/>
                        </a:rPr>
                        <a:t></a:t>
                      </a:r>
                      <a:endParaRPr lang="nb-NO" sz="1200" dirty="0"/>
                    </a:p>
                  </a:txBody>
                  <a:tcPr/>
                </a:tc>
                <a:extLst>
                  <a:ext uri="{0D108BD9-81ED-4DB2-BD59-A6C34878D82A}">
                    <a16:rowId xmlns:a16="http://schemas.microsoft.com/office/drawing/2014/main" val="1627518572"/>
                  </a:ext>
                </a:extLst>
              </a:tr>
              <a:tr h="370840">
                <a:tc>
                  <a:txBody>
                    <a:bodyPr/>
                    <a:lstStyle/>
                    <a:p>
                      <a:r>
                        <a:rPr lang="nb-NO" dirty="0"/>
                        <a:t>11</a:t>
                      </a:r>
                    </a:p>
                  </a:txBody>
                  <a:tcPr/>
                </a:tc>
                <a:tc>
                  <a:txBody>
                    <a:bodyPr/>
                    <a:lstStyle/>
                    <a:p>
                      <a:r>
                        <a:rPr lang="nb-NO" sz="1200" dirty="0"/>
                        <a:t>13</a:t>
                      </a:r>
                    </a:p>
                    <a:p>
                      <a:r>
                        <a:rPr lang="nb-NO" sz="1200" dirty="0"/>
                        <a:t>Grupper: Lek inne/ute</a:t>
                      </a:r>
                    </a:p>
                    <a:p>
                      <a:endParaRPr lang="nb-NO" sz="1200" dirty="0"/>
                    </a:p>
                    <a:p>
                      <a:r>
                        <a:rPr lang="nb-NO" sz="1200" dirty="0"/>
                        <a:t>Svømming juliusklubben går kl.08.45</a:t>
                      </a:r>
                    </a:p>
                    <a:p>
                      <a:endParaRPr lang="nb-NO" sz="1200" dirty="0"/>
                    </a:p>
                    <a:p>
                      <a:r>
                        <a:rPr lang="nb-NO" sz="1200" dirty="0"/>
                        <a:t>Avdelingsmøter</a:t>
                      </a:r>
                    </a:p>
                  </a:txBody>
                  <a:tcPr/>
                </a:tc>
                <a:tc>
                  <a:txBody>
                    <a:bodyPr/>
                    <a:lstStyle/>
                    <a:p>
                      <a:r>
                        <a:rPr lang="nb-NO" sz="1200" dirty="0"/>
                        <a:t>14</a:t>
                      </a:r>
                    </a:p>
                    <a:p>
                      <a:r>
                        <a:rPr lang="nb-NO" sz="1200" dirty="0"/>
                        <a:t>Juliusklubben/</a:t>
                      </a:r>
                    </a:p>
                    <a:p>
                      <a:r>
                        <a:rPr lang="nb-NO" sz="1200" dirty="0"/>
                        <a:t>Tirsdagsgrupper</a:t>
                      </a:r>
                    </a:p>
                    <a:p>
                      <a:endParaRPr lang="nb-NO" sz="1200" dirty="0"/>
                    </a:p>
                    <a:p>
                      <a:pPr algn="ctr"/>
                      <a:r>
                        <a:rPr lang="nb-NO" sz="1200" dirty="0">
                          <a:highlight>
                            <a:srgbClr val="00FFFF"/>
                          </a:highlight>
                        </a:rPr>
                        <a:t>Barnehagedagen:</a:t>
                      </a:r>
                    </a:p>
                    <a:p>
                      <a:pPr algn="ctr"/>
                      <a:r>
                        <a:rPr lang="nb-NO" sz="1200" dirty="0">
                          <a:highlight>
                            <a:srgbClr val="00FFFF"/>
                          </a:highlight>
                        </a:rPr>
                        <a:t>Liten &amp; stor!</a:t>
                      </a:r>
                    </a:p>
                    <a:p>
                      <a:pPr algn="l"/>
                      <a:r>
                        <a:rPr lang="nb-NO" sz="1200" dirty="0"/>
                        <a:t>Matboks</a:t>
                      </a:r>
                    </a:p>
                  </a:txBody>
                  <a:tcPr/>
                </a:tc>
                <a:tc>
                  <a:txBody>
                    <a:bodyPr/>
                    <a:lstStyle/>
                    <a:p>
                      <a:r>
                        <a:rPr lang="nb-NO" sz="1200" dirty="0"/>
                        <a:t>15</a:t>
                      </a:r>
                    </a:p>
                    <a:p>
                      <a:r>
                        <a:rPr lang="nb-NO" sz="1200" dirty="0"/>
                        <a:t>Lekegrupper</a:t>
                      </a:r>
                    </a:p>
                    <a:p>
                      <a:endParaRPr lang="nb-NO" sz="1200" dirty="0"/>
                    </a:p>
                    <a:p>
                      <a:endParaRPr lang="nb-NO" sz="1200" dirty="0"/>
                    </a:p>
                    <a:p>
                      <a:endParaRPr lang="nb-NO" sz="1200" dirty="0"/>
                    </a:p>
                    <a:p>
                      <a:endParaRPr lang="nb-NO" sz="1200" dirty="0"/>
                    </a:p>
                    <a:p>
                      <a:r>
                        <a:rPr lang="nb-NO" sz="1200" dirty="0"/>
                        <a:t>Matboks</a:t>
                      </a:r>
                    </a:p>
                  </a:txBody>
                  <a:tcPr/>
                </a:tc>
                <a:tc>
                  <a:txBody>
                    <a:bodyPr/>
                    <a:lstStyle/>
                    <a:p>
                      <a:r>
                        <a:rPr lang="nb-NO" sz="1200" dirty="0"/>
                        <a:t>16</a:t>
                      </a:r>
                    </a:p>
                    <a:p>
                      <a:r>
                        <a:rPr lang="nb-NO" sz="1200" dirty="0">
                          <a:highlight>
                            <a:srgbClr val="FFFF00"/>
                          </a:highlight>
                        </a:rPr>
                        <a:t>Tur 09.30</a:t>
                      </a:r>
                    </a:p>
                  </a:txBody>
                  <a:tcPr/>
                </a:tc>
                <a:tc>
                  <a:txBody>
                    <a:bodyPr/>
                    <a:lstStyle/>
                    <a:p>
                      <a:r>
                        <a:rPr lang="nb-NO" sz="1200" dirty="0"/>
                        <a:t>17</a:t>
                      </a:r>
                    </a:p>
                    <a:p>
                      <a:r>
                        <a:rPr lang="nb-NO" sz="1200" dirty="0"/>
                        <a:t>Lekegrupper</a:t>
                      </a:r>
                    </a:p>
                  </a:txBody>
                  <a:tcPr/>
                </a:tc>
                <a:extLst>
                  <a:ext uri="{0D108BD9-81ED-4DB2-BD59-A6C34878D82A}">
                    <a16:rowId xmlns:a16="http://schemas.microsoft.com/office/drawing/2014/main" val="695222420"/>
                  </a:ext>
                </a:extLst>
              </a:tr>
              <a:tr h="370840">
                <a:tc>
                  <a:txBody>
                    <a:bodyPr/>
                    <a:lstStyle/>
                    <a:p>
                      <a:r>
                        <a:rPr lang="nb-NO" dirty="0"/>
                        <a:t>12</a:t>
                      </a:r>
                    </a:p>
                  </a:txBody>
                  <a:tcPr/>
                </a:tc>
                <a:tc>
                  <a:txBody>
                    <a:bodyPr/>
                    <a:lstStyle/>
                    <a:p>
                      <a:r>
                        <a:rPr lang="nb-NO" sz="1200" dirty="0"/>
                        <a:t>20</a:t>
                      </a:r>
                    </a:p>
                    <a:p>
                      <a:r>
                        <a:rPr lang="nb-NO" sz="1200" dirty="0"/>
                        <a:t>Grupper: </a:t>
                      </a:r>
                      <a:r>
                        <a:rPr lang="nb-NO" sz="1200" dirty="0">
                          <a:highlight>
                            <a:srgbClr val="FFFF00"/>
                          </a:highlight>
                        </a:rPr>
                        <a:t>Tur 09.30</a:t>
                      </a:r>
                    </a:p>
                    <a:p>
                      <a:endParaRPr lang="nb-NO" sz="1200" dirty="0"/>
                    </a:p>
                    <a:p>
                      <a:r>
                        <a:rPr lang="nb-NO" sz="1200" dirty="0"/>
                        <a:t>Svømming juliusklubben går kl.08.45</a:t>
                      </a:r>
                    </a:p>
                    <a:p>
                      <a:endParaRPr lang="nb-NO" sz="1200" dirty="0"/>
                    </a:p>
                    <a:p>
                      <a:r>
                        <a:rPr lang="nb-NO" sz="1200" dirty="0"/>
                        <a:t>Avdelingsmøter</a:t>
                      </a:r>
                    </a:p>
                  </a:txBody>
                  <a:tcPr/>
                </a:tc>
                <a:tc>
                  <a:txBody>
                    <a:bodyPr/>
                    <a:lstStyle/>
                    <a:p>
                      <a:r>
                        <a:rPr lang="nb-NO" sz="1200" dirty="0"/>
                        <a:t>21</a:t>
                      </a:r>
                    </a:p>
                    <a:p>
                      <a:r>
                        <a:rPr lang="nb-NO" sz="1200" dirty="0"/>
                        <a:t>Juliusklubben/</a:t>
                      </a:r>
                    </a:p>
                    <a:p>
                      <a:r>
                        <a:rPr lang="nb-NO" sz="1200" dirty="0"/>
                        <a:t>Tirsdagsgrupper</a:t>
                      </a:r>
                    </a:p>
                    <a:p>
                      <a:endParaRPr lang="nb-NO" sz="1200" dirty="0"/>
                    </a:p>
                    <a:p>
                      <a:r>
                        <a:rPr lang="nb-NO" sz="1200" dirty="0">
                          <a:highlight>
                            <a:srgbClr val="00FFFF"/>
                          </a:highlight>
                        </a:rPr>
                        <a:t>ROCKESOKK- DAGEN</a:t>
                      </a:r>
                    </a:p>
                    <a:p>
                      <a:endParaRPr lang="nb-NO" sz="1200" dirty="0">
                        <a:highlight>
                          <a:srgbClr val="00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Matboks</a:t>
                      </a:r>
                    </a:p>
                  </a:txBody>
                  <a:tcPr/>
                </a:tc>
                <a:tc>
                  <a:txBody>
                    <a:bodyPr/>
                    <a:lstStyle/>
                    <a:p>
                      <a:r>
                        <a:rPr lang="nb-NO" sz="1200" dirty="0"/>
                        <a:t>22</a:t>
                      </a:r>
                    </a:p>
                    <a:p>
                      <a:r>
                        <a:rPr lang="nb-NO" sz="1200" dirty="0"/>
                        <a:t>Lekegrupper</a:t>
                      </a:r>
                    </a:p>
                    <a:p>
                      <a:endParaRPr lang="nb-NO" sz="1200" dirty="0"/>
                    </a:p>
                    <a:p>
                      <a:endParaRPr lang="nb-NO" sz="1200" dirty="0"/>
                    </a:p>
                    <a:p>
                      <a:endParaRPr lang="nb-NO" sz="1200" dirty="0"/>
                    </a:p>
                    <a:p>
                      <a:endParaRPr lang="nb-NO" sz="1200" dirty="0"/>
                    </a:p>
                    <a:p>
                      <a:r>
                        <a:rPr lang="nb-NO" sz="1200" dirty="0"/>
                        <a:t>Matboks</a:t>
                      </a:r>
                    </a:p>
                  </a:txBody>
                  <a:tcPr/>
                </a:tc>
                <a:tc>
                  <a:txBody>
                    <a:bodyPr/>
                    <a:lstStyle/>
                    <a:p>
                      <a:r>
                        <a:rPr lang="nb-NO" sz="1200" dirty="0"/>
                        <a:t>23</a:t>
                      </a:r>
                    </a:p>
                    <a:p>
                      <a:r>
                        <a:rPr lang="nb-NO" sz="1200" dirty="0"/>
                        <a:t>Lekegrupper</a:t>
                      </a:r>
                    </a:p>
                  </a:txBody>
                  <a:tcPr/>
                </a:tc>
                <a:tc>
                  <a:txBody>
                    <a:bodyPr/>
                    <a:lstStyle/>
                    <a:p>
                      <a:r>
                        <a:rPr lang="nb-NO" sz="1200" dirty="0"/>
                        <a:t>24</a:t>
                      </a:r>
                    </a:p>
                    <a:p>
                      <a:r>
                        <a:rPr lang="nb-NO" sz="1200" dirty="0"/>
                        <a:t>Pysjamasfest!</a:t>
                      </a:r>
                    </a:p>
                    <a:p>
                      <a:endParaRPr lang="nb-NO" sz="1200" dirty="0"/>
                    </a:p>
                    <a:p>
                      <a:r>
                        <a:rPr lang="nb-NO" sz="1200" dirty="0"/>
                        <a:t>Benedicte har sin siste dag på blåklokke</a:t>
                      </a:r>
                    </a:p>
                  </a:txBody>
                  <a:tcPr/>
                </a:tc>
                <a:extLst>
                  <a:ext uri="{0D108BD9-81ED-4DB2-BD59-A6C34878D82A}">
                    <a16:rowId xmlns:a16="http://schemas.microsoft.com/office/drawing/2014/main" val="2641846121"/>
                  </a:ext>
                </a:extLst>
              </a:tr>
              <a:tr h="370840">
                <a:tc>
                  <a:txBody>
                    <a:bodyPr/>
                    <a:lstStyle/>
                    <a:p>
                      <a:r>
                        <a:rPr lang="nb-NO" dirty="0"/>
                        <a:t>13</a:t>
                      </a:r>
                    </a:p>
                  </a:txBody>
                  <a:tcPr/>
                </a:tc>
                <a:tc>
                  <a:txBody>
                    <a:bodyPr/>
                    <a:lstStyle/>
                    <a:p>
                      <a:r>
                        <a:rPr lang="nb-NO" sz="1200" dirty="0"/>
                        <a:t>27</a:t>
                      </a:r>
                    </a:p>
                    <a:p>
                      <a:r>
                        <a:rPr lang="nb-NO" sz="1200" dirty="0"/>
                        <a:t>Grupper: Lek inne/ute</a:t>
                      </a:r>
                    </a:p>
                    <a:p>
                      <a:endParaRPr lang="nb-NO" sz="1200" dirty="0"/>
                    </a:p>
                    <a:p>
                      <a:r>
                        <a:rPr lang="nb-NO" sz="1200" dirty="0"/>
                        <a:t>Svømming juliusklubben går kl.08.45</a:t>
                      </a:r>
                    </a:p>
                    <a:p>
                      <a:endParaRPr lang="nb-NO" sz="1200" dirty="0"/>
                    </a:p>
                    <a:p>
                      <a:r>
                        <a:rPr lang="nb-NO" sz="1200" dirty="0"/>
                        <a:t>Avdelingsmøter</a:t>
                      </a:r>
                    </a:p>
                  </a:txBody>
                  <a:tcPr/>
                </a:tc>
                <a:tc>
                  <a:txBody>
                    <a:bodyPr/>
                    <a:lstStyle/>
                    <a:p>
                      <a:r>
                        <a:rPr lang="nb-NO" sz="1200" dirty="0"/>
                        <a:t>28</a:t>
                      </a:r>
                    </a:p>
                    <a:p>
                      <a:r>
                        <a:rPr lang="nb-NO" sz="1200" dirty="0"/>
                        <a:t>Juliusklubben/</a:t>
                      </a:r>
                    </a:p>
                    <a:p>
                      <a:r>
                        <a:rPr lang="nb-NO" sz="1200" dirty="0"/>
                        <a:t>Tirsdagsgrupper</a:t>
                      </a:r>
                    </a:p>
                    <a:p>
                      <a:endParaRPr lang="nb-NO" sz="1200" dirty="0"/>
                    </a:p>
                    <a:p>
                      <a:endParaRPr lang="nb-NO" sz="1200" dirty="0"/>
                    </a:p>
                    <a:p>
                      <a:r>
                        <a:rPr lang="nb-NO" sz="1200" dirty="0"/>
                        <a:t>Matboks</a:t>
                      </a:r>
                    </a:p>
                  </a:txBody>
                  <a:tcPr/>
                </a:tc>
                <a:tc>
                  <a:txBody>
                    <a:bodyPr/>
                    <a:lstStyle/>
                    <a:p>
                      <a:r>
                        <a:rPr lang="nb-NO" sz="1200" dirty="0"/>
                        <a:t>29</a:t>
                      </a:r>
                    </a:p>
                    <a:p>
                      <a:r>
                        <a:rPr lang="nb-NO" sz="1200" dirty="0"/>
                        <a:t>Lekegrupper</a:t>
                      </a:r>
                    </a:p>
                    <a:p>
                      <a:endParaRPr lang="nb-NO" sz="1200" dirty="0"/>
                    </a:p>
                    <a:p>
                      <a:endParaRPr lang="nb-NO" sz="1200" dirty="0"/>
                    </a:p>
                    <a:p>
                      <a:endParaRPr lang="nb-NO" sz="1200" dirty="0"/>
                    </a:p>
                    <a:p>
                      <a:r>
                        <a:rPr lang="nb-NO" sz="1200" dirty="0"/>
                        <a:t>Matboks</a:t>
                      </a:r>
                    </a:p>
                  </a:txBody>
                  <a:tcPr/>
                </a:tc>
                <a:tc>
                  <a:txBody>
                    <a:bodyPr/>
                    <a:lstStyle/>
                    <a:p>
                      <a:r>
                        <a:rPr lang="nb-NO" sz="1200" dirty="0"/>
                        <a:t>30</a:t>
                      </a:r>
                    </a:p>
                    <a:p>
                      <a:r>
                        <a:rPr lang="nb-NO" sz="1200" dirty="0">
                          <a:highlight>
                            <a:srgbClr val="FFFF00"/>
                          </a:highlight>
                        </a:rPr>
                        <a:t>Tur 09.30</a:t>
                      </a:r>
                    </a:p>
                  </a:txBody>
                  <a:tcPr/>
                </a:tc>
                <a:tc>
                  <a:txBody>
                    <a:bodyPr/>
                    <a:lstStyle/>
                    <a:p>
                      <a:r>
                        <a:rPr lang="nb-NO" sz="1200" dirty="0"/>
                        <a:t>31</a:t>
                      </a:r>
                    </a:p>
                    <a:p>
                      <a:r>
                        <a:rPr lang="nb-NO" sz="1200" dirty="0"/>
                        <a:t>Lekegrupper</a:t>
                      </a:r>
                    </a:p>
                  </a:txBody>
                  <a:tcPr/>
                </a:tc>
                <a:extLst>
                  <a:ext uri="{0D108BD9-81ED-4DB2-BD59-A6C34878D82A}">
                    <a16:rowId xmlns:a16="http://schemas.microsoft.com/office/drawing/2014/main" val="680742388"/>
                  </a:ext>
                </a:extLst>
              </a:tr>
            </a:tbl>
          </a:graphicData>
        </a:graphic>
      </p:graphicFrame>
      <p:sp>
        <p:nvSpPr>
          <p:cNvPr id="5" name="TekstSylinder 4">
            <a:extLst>
              <a:ext uri="{FF2B5EF4-FFF2-40B4-BE49-F238E27FC236}">
                <a16:creationId xmlns:a16="http://schemas.microsoft.com/office/drawing/2014/main" id="{AD56068F-C78F-C9BD-FBFA-1769458D9685}"/>
              </a:ext>
            </a:extLst>
          </p:cNvPr>
          <p:cNvSpPr txBox="1"/>
          <p:nvPr/>
        </p:nvSpPr>
        <p:spPr>
          <a:xfrm>
            <a:off x="4002156" y="0"/>
            <a:ext cx="4187687" cy="769441"/>
          </a:xfrm>
          <a:prstGeom prst="rect">
            <a:avLst/>
          </a:prstGeom>
          <a:noFill/>
        </p:spPr>
        <p:txBody>
          <a:bodyPr wrap="square" rtlCol="0">
            <a:spAutoFit/>
          </a:bodyPr>
          <a:lstStyle/>
          <a:p>
            <a:pPr algn="ctr"/>
            <a:r>
              <a:rPr lang="nb-NO" sz="4400" dirty="0">
                <a:solidFill>
                  <a:srgbClr val="00B050"/>
                </a:solidFill>
              </a:rPr>
              <a:t>MARS</a:t>
            </a:r>
          </a:p>
        </p:txBody>
      </p:sp>
      <p:sp>
        <p:nvSpPr>
          <p:cNvPr id="3" name="Hjerte 2">
            <a:extLst>
              <a:ext uri="{FF2B5EF4-FFF2-40B4-BE49-F238E27FC236}">
                <a16:creationId xmlns:a16="http://schemas.microsoft.com/office/drawing/2014/main" id="{B6B022C7-C823-D053-B0A0-BFD23AF26558}"/>
              </a:ext>
            </a:extLst>
          </p:cNvPr>
          <p:cNvSpPr/>
          <p:nvPr/>
        </p:nvSpPr>
        <p:spPr>
          <a:xfrm>
            <a:off x="10766728" y="4603065"/>
            <a:ext cx="423972" cy="3297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9ED74F28-989B-B103-3D52-E6F4957E3399}"/>
              </a:ext>
            </a:extLst>
          </p:cNvPr>
          <p:cNvPicPr>
            <a:picLocks noChangeAspect="1"/>
          </p:cNvPicPr>
          <p:nvPr/>
        </p:nvPicPr>
        <p:blipFill>
          <a:blip r:embed="rId2"/>
          <a:stretch>
            <a:fillRect/>
          </a:stretch>
        </p:blipFill>
        <p:spPr>
          <a:xfrm>
            <a:off x="4439553" y="3941164"/>
            <a:ext cx="1165184" cy="675806"/>
          </a:xfrm>
          <a:prstGeom prst="rect">
            <a:avLst/>
          </a:prstGeom>
          <a:ln>
            <a:noFill/>
          </a:ln>
          <a:effectLst>
            <a:softEdge rad="112500"/>
          </a:effectLst>
        </p:spPr>
      </p:pic>
    </p:spTree>
    <p:extLst>
      <p:ext uri="{BB962C8B-B14F-4D97-AF65-F5344CB8AC3E}">
        <p14:creationId xmlns:p14="http://schemas.microsoft.com/office/powerpoint/2010/main" val="76281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307949F-B895-421C-4C3A-145B93CA65BE}"/>
              </a:ext>
            </a:extLst>
          </p:cNvPr>
          <p:cNvPicPr>
            <a:picLocks noChangeAspect="1"/>
          </p:cNvPicPr>
          <p:nvPr/>
        </p:nvPicPr>
        <p:blipFill>
          <a:blip r:embed="rId2"/>
          <a:stretch>
            <a:fillRect/>
          </a:stretch>
        </p:blipFill>
        <p:spPr>
          <a:xfrm>
            <a:off x="7710695" y="3348738"/>
            <a:ext cx="4481305" cy="3301114"/>
          </a:xfrm>
          <a:prstGeom prst="rect">
            <a:avLst/>
          </a:prstGeom>
        </p:spPr>
      </p:pic>
      <p:sp>
        <p:nvSpPr>
          <p:cNvPr id="2" name="Tittel 1">
            <a:extLst>
              <a:ext uri="{FF2B5EF4-FFF2-40B4-BE49-F238E27FC236}">
                <a16:creationId xmlns:a16="http://schemas.microsoft.com/office/drawing/2014/main" id="{067A3B56-8F1E-E745-1CB7-9ADD78F9AA8C}"/>
              </a:ext>
            </a:extLst>
          </p:cNvPr>
          <p:cNvSpPr>
            <a:spLocks noGrp="1"/>
          </p:cNvSpPr>
          <p:nvPr>
            <p:ph type="title"/>
          </p:nvPr>
        </p:nvSpPr>
        <p:spPr>
          <a:xfrm>
            <a:off x="838200" y="208148"/>
            <a:ext cx="10515600" cy="723185"/>
          </a:xfrm>
        </p:spPr>
        <p:txBody>
          <a:bodyPr/>
          <a:lstStyle/>
          <a:p>
            <a:pPr algn="ctr"/>
            <a:r>
              <a:rPr lang="nb-NO" dirty="0"/>
              <a:t>Lekegrupper på blåklokke:</a:t>
            </a:r>
          </a:p>
        </p:txBody>
      </p:sp>
      <p:sp>
        <p:nvSpPr>
          <p:cNvPr id="3" name="TekstSylinder 2">
            <a:extLst>
              <a:ext uri="{FF2B5EF4-FFF2-40B4-BE49-F238E27FC236}">
                <a16:creationId xmlns:a16="http://schemas.microsoft.com/office/drawing/2014/main" id="{93F91F24-BBD2-4BA4-4004-77922A0861FA}"/>
              </a:ext>
            </a:extLst>
          </p:cNvPr>
          <p:cNvSpPr txBox="1"/>
          <p:nvPr/>
        </p:nvSpPr>
        <p:spPr>
          <a:xfrm>
            <a:off x="384313" y="1305341"/>
            <a:ext cx="7487478" cy="4247317"/>
          </a:xfrm>
          <a:prstGeom prst="rect">
            <a:avLst/>
          </a:prstGeom>
          <a:noFill/>
        </p:spPr>
        <p:txBody>
          <a:bodyPr wrap="square" rtlCol="0">
            <a:spAutoFit/>
          </a:bodyPr>
          <a:lstStyle/>
          <a:p>
            <a:r>
              <a:rPr lang="nb-NO" dirty="0"/>
              <a:t>I mars kommer vi til å dele oss mer opp i smågrupper der vi har fokus på de ulike typene lek inne og ute. Barna trives i smågrupper der de får mer ro til å ha ulike typer lek sammen. Vi voksne er alltid deltagende i barnas lek der vi støtter opp om språk, konflikthåndtering, inkludering og vennskap. </a:t>
            </a:r>
          </a:p>
          <a:p>
            <a:endParaRPr lang="nb-NO" dirty="0"/>
          </a:p>
          <a:p>
            <a:r>
              <a:rPr lang="nb-NO" dirty="0"/>
              <a:t>Det er viktig at vi tilrettelegger for lek i hverdagen da barn lærer utrolig mye gjennom leken sin. Rammeplan for barnehagens innhold og oppgaver skriver mye om hvor viktig leken er, og at den må ha en sentral plass i barnas hverdag i barnehagen. Vi må anerkjenne lekens egenverdi, der barnehagen legger til rette for gode leke muligheter ute og inne. Leken skal være en arena der barna får opplevd glede, humor, spenning og engasjement gjennom lek- alene og sammen med andre (Rammeplan, 2017, s.20).</a:t>
            </a:r>
          </a:p>
          <a:p>
            <a:endParaRPr lang="nb-NO" dirty="0"/>
          </a:p>
          <a:p>
            <a:r>
              <a:rPr lang="nb-NO" dirty="0"/>
              <a:t>Ellers vil måneden gå som normalt</a:t>
            </a:r>
            <a:r>
              <a:rPr lang="nb-NO" dirty="0">
                <a:sym typeface="Wingdings" panose="05000000000000000000" pitchFamily="2" charset="2"/>
              </a:rPr>
              <a:t> Kommer til å lage litt påskepynt også denne måneden da påsken er rett rundt hjørnet</a:t>
            </a:r>
            <a:endParaRPr lang="nb-NO" dirty="0"/>
          </a:p>
        </p:txBody>
      </p:sp>
    </p:spTree>
    <p:extLst>
      <p:ext uri="{BB962C8B-B14F-4D97-AF65-F5344CB8AC3E}">
        <p14:creationId xmlns:p14="http://schemas.microsoft.com/office/powerpoint/2010/main" val="306385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AC3545-C807-FC27-D735-8D6472A453F1}"/>
              </a:ext>
            </a:extLst>
          </p:cNvPr>
          <p:cNvSpPr>
            <a:spLocks noGrp="1"/>
          </p:cNvSpPr>
          <p:nvPr>
            <p:ph type="title"/>
          </p:nvPr>
        </p:nvSpPr>
        <p:spPr>
          <a:xfrm>
            <a:off x="3665883" y="139205"/>
            <a:ext cx="4842014" cy="1199265"/>
          </a:xfrm>
          <a:solidFill>
            <a:srgbClr val="92D050"/>
          </a:solidFill>
          <a:ln w="76200">
            <a:solidFill>
              <a:schemeClr val="tx1"/>
            </a:solidFill>
          </a:ln>
        </p:spPr>
        <p:txBody>
          <a:bodyPr>
            <a:normAutofit fontScale="90000"/>
          </a:bodyPr>
          <a:lstStyle/>
          <a:p>
            <a:pPr algn="ctr"/>
            <a:r>
              <a:rPr lang="nb-NO" dirty="0"/>
              <a:t>VIKTIG INFORMASJON:</a:t>
            </a:r>
          </a:p>
        </p:txBody>
      </p:sp>
      <p:pic>
        <p:nvPicPr>
          <p:cNvPr id="3" name="Bilde 2">
            <a:extLst>
              <a:ext uri="{FF2B5EF4-FFF2-40B4-BE49-F238E27FC236}">
                <a16:creationId xmlns:a16="http://schemas.microsoft.com/office/drawing/2014/main" id="{0A726EF9-F59B-7F4B-3999-BA250511D526}"/>
              </a:ext>
            </a:extLst>
          </p:cNvPr>
          <p:cNvPicPr>
            <a:picLocks noChangeAspect="1"/>
          </p:cNvPicPr>
          <p:nvPr/>
        </p:nvPicPr>
        <p:blipFill>
          <a:blip r:embed="rId2"/>
          <a:stretch>
            <a:fillRect/>
          </a:stretch>
        </p:blipFill>
        <p:spPr>
          <a:xfrm flipV="1">
            <a:off x="0" y="5059534"/>
            <a:ext cx="1801837" cy="1801837"/>
          </a:xfrm>
          <a:prstGeom prst="rect">
            <a:avLst/>
          </a:prstGeom>
        </p:spPr>
      </p:pic>
      <p:sp>
        <p:nvSpPr>
          <p:cNvPr id="4" name="TekstSylinder 3">
            <a:extLst>
              <a:ext uri="{FF2B5EF4-FFF2-40B4-BE49-F238E27FC236}">
                <a16:creationId xmlns:a16="http://schemas.microsoft.com/office/drawing/2014/main" id="{E6DF5CE4-56AD-F6BC-CF41-E3C0F3F17A03}"/>
              </a:ext>
            </a:extLst>
          </p:cNvPr>
          <p:cNvSpPr txBox="1"/>
          <p:nvPr/>
        </p:nvSpPr>
        <p:spPr>
          <a:xfrm>
            <a:off x="1027527" y="1655889"/>
            <a:ext cx="10548731" cy="3970318"/>
          </a:xfrm>
          <a:prstGeom prst="rect">
            <a:avLst/>
          </a:prstGeom>
          <a:noFill/>
        </p:spPr>
        <p:txBody>
          <a:bodyPr wrap="square" rtlCol="0">
            <a:spAutoFit/>
          </a:bodyPr>
          <a:lstStyle/>
          <a:p>
            <a:r>
              <a:rPr lang="nb-NO" dirty="0"/>
              <a:t>Svømming: Juliusklubben begynner på svømming igjen mandag 06.03. Ha med badetøy, badehette, og håndkle.</a:t>
            </a:r>
          </a:p>
          <a:p>
            <a:r>
              <a:rPr lang="nb-NO" dirty="0"/>
              <a:t>Les egen lapp. </a:t>
            </a:r>
          </a:p>
          <a:p>
            <a:endParaRPr lang="nb-NO" dirty="0"/>
          </a:p>
          <a:p>
            <a:r>
              <a:rPr lang="nb-NO" dirty="0">
                <a:highlight>
                  <a:srgbClr val="FFFF00"/>
                </a:highlight>
              </a:rPr>
              <a:t>10.03:</a:t>
            </a:r>
            <a:r>
              <a:rPr lang="nb-NO" dirty="0"/>
              <a:t> Barna har ønsket og ha en </a:t>
            </a:r>
            <a:r>
              <a:rPr lang="nb-NO" dirty="0" err="1"/>
              <a:t>lekedag</a:t>
            </a:r>
            <a:r>
              <a:rPr lang="nb-NO" dirty="0"/>
              <a:t> der de tar med seg en leke hver. Så det tenkte vi at vi kunne gjøre fredag 10.03. Men snakk med barna om at man må dele også. </a:t>
            </a:r>
            <a:r>
              <a:rPr lang="nb-NO" u="sng" dirty="0"/>
              <a:t>Husk navn på lekene</a:t>
            </a:r>
            <a:r>
              <a:rPr lang="nb-NO" dirty="0"/>
              <a:t>.</a:t>
            </a:r>
          </a:p>
          <a:p>
            <a:endParaRPr lang="nb-NO" dirty="0"/>
          </a:p>
          <a:p>
            <a:r>
              <a:rPr lang="nb-NO" dirty="0">
                <a:highlight>
                  <a:srgbClr val="FFFF00"/>
                </a:highlight>
              </a:rPr>
              <a:t>21.03:</a:t>
            </a:r>
            <a:r>
              <a:rPr lang="nb-NO" dirty="0"/>
              <a:t> Rockesokk: Verdensdagen for Downs syndrom. Gå gjerne med forskjellige sokker for å være med å markere dagen</a:t>
            </a:r>
            <a:r>
              <a:rPr lang="nb-NO" dirty="0">
                <a:sym typeface="Wingdings" panose="05000000000000000000" pitchFamily="2" charset="2"/>
              </a:rPr>
              <a:t></a:t>
            </a:r>
            <a:endParaRPr lang="nb-NO" dirty="0"/>
          </a:p>
          <a:p>
            <a:endParaRPr lang="nb-NO" dirty="0"/>
          </a:p>
          <a:p>
            <a:r>
              <a:rPr lang="nb-NO" dirty="0">
                <a:highlight>
                  <a:srgbClr val="FFFF00"/>
                </a:highlight>
              </a:rPr>
              <a:t>24.03: </a:t>
            </a:r>
            <a:r>
              <a:rPr lang="nb-NO" dirty="0"/>
              <a:t>Benedicte har sin sistedag i barnehagen. Ønsker og ha en koselig dag sammen med hele gruppen, kommet ønske om pysjamasfest når vi har hatt barnemøte, så da har vi pysjamasfest på Benedictes siste dag! De barna som ønsker kan ha på seg pysjamas når de kommer i barnehagen</a:t>
            </a:r>
            <a:r>
              <a:rPr lang="nb-NO" dirty="0">
                <a:sym typeface="Wingdings" panose="05000000000000000000" pitchFamily="2" charset="2"/>
              </a:rPr>
              <a:t></a:t>
            </a:r>
            <a:endParaRPr lang="nb-NO" dirty="0"/>
          </a:p>
          <a:p>
            <a:endParaRPr lang="nb-NO" dirty="0"/>
          </a:p>
          <a:p>
            <a:endParaRPr lang="nb-NO" dirty="0"/>
          </a:p>
        </p:txBody>
      </p:sp>
      <p:sp>
        <p:nvSpPr>
          <p:cNvPr id="5" name="TekstSylinder 4">
            <a:extLst>
              <a:ext uri="{FF2B5EF4-FFF2-40B4-BE49-F238E27FC236}">
                <a16:creationId xmlns:a16="http://schemas.microsoft.com/office/drawing/2014/main" id="{1F55CD79-61A8-A4A6-CA4B-9583582066C9}"/>
              </a:ext>
            </a:extLst>
          </p:cNvPr>
          <p:cNvSpPr txBox="1"/>
          <p:nvPr/>
        </p:nvSpPr>
        <p:spPr>
          <a:xfrm>
            <a:off x="2239617" y="5314122"/>
            <a:ext cx="9422296" cy="646331"/>
          </a:xfrm>
          <a:prstGeom prst="rect">
            <a:avLst/>
          </a:prstGeom>
          <a:solidFill>
            <a:srgbClr val="00B0F0"/>
          </a:solidFill>
          <a:ln w="28575">
            <a:solidFill>
              <a:schemeClr val="tx1"/>
            </a:solidFill>
          </a:ln>
        </p:spPr>
        <p:txBody>
          <a:bodyPr wrap="square" rtlCol="0">
            <a:spAutoFit/>
          </a:bodyPr>
          <a:lstStyle/>
          <a:p>
            <a:r>
              <a:rPr lang="nb-NO" dirty="0"/>
              <a:t>Minner på at vi har barnemøter hver onsdag i samling. Har barna undringer, ønsker eller tegninger så legg det i postkassen på gangen</a:t>
            </a:r>
            <a:r>
              <a:rPr lang="nb-NO" dirty="0">
                <a:sym typeface="Wingdings" panose="05000000000000000000" pitchFamily="2" charset="2"/>
              </a:rPr>
              <a:t></a:t>
            </a:r>
            <a:endParaRPr lang="nb-NO" dirty="0"/>
          </a:p>
        </p:txBody>
      </p:sp>
    </p:spTree>
    <p:extLst>
      <p:ext uri="{BB962C8B-B14F-4D97-AF65-F5344CB8AC3E}">
        <p14:creationId xmlns:p14="http://schemas.microsoft.com/office/powerpoint/2010/main" val="19110337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510</Words>
  <Application>Microsoft Office PowerPoint</Application>
  <PresentationFormat>Widescreen</PresentationFormat>
  <Paragraphs>122</Paragraphs>
  <Slides>3</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vt:i4>
      </vt:variant>
    </vt:vector>
  </HeadingPairs>
  <TitlesOfParts>
    <vt:vector size="8" baseType="lpstr">
      <vt:lpstr>Arial</vt:lpstr>
      <vt:lpstr>Calibri</vt:lpstr>
      <vt:lpstr>Calibri Light</vt:lpstr>
      <vt:lpstr>Wingdings</vt:lpstr>
      <vt:lpstr>Office-tema</vt:lpstr>
      <vt:lpstr>PowerPoint-presentasjon</vt:lpstr>
      <vt:lpstr>Lekegrupper på blåklokke:</vt:lpstr>
      <vt:lpstr>VIKTIG INFORMASJON: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Ine Cathrine Eriksen</dc:creator>
  <cp:lastModifiedBy>Ine Cathrine Eriksen</cp:lastModifiedBy>
  <cp:revision>1</cp:revision>
  <dcterms:created xsi:type="dcterms:W3CDTF">2023-01-26T10:26:02Z</dcterms:created>
  <dcterms:modified xsi:type="dcterms:W3CDTF">2023-03-05T20:44:19Z</dcterms:modified>
</cp:coreProperties>
</file>