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42678E-D730-40DD-AA1A-33C393EFB0DC}" v="3" dt="2024-01-31T15:22:04.2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6" d="100"/>
          <a:sy n="96" d="100"/>
        </p:scale>
        <p:origin x="17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nne Refsland Maribu" userId="951fb307-2b4e-4703-950b-82b9919f5536" providerId="ADAL" clId="{4A42678E-D730-40DD-AA1A-33C393EFB0DC}"/>
    <pc:docChg chg="custSel modSld">
      <pc:chgData name="Marianne Refsland Maribu" userId="951fb307-2b4e-4703-950b-82b9919f5536" providerId="ADAL" clId="{4A42678E-D730-40DD-AA1A-33C393EFB0DC}" dt="2024-02-02T10:06:15.862" v="3086" actId="20577"/>
      <pc:docMkLst>
        <pc:docMk/>
      </pc:docMkLst>
      <pc:sldChg chg="modSp mod">
        <pc:chgData name="Marianne Refsland Maribu" userId="951fb307-2b4e-4703-950b-82b9919f5536" providerId="ADAL" clId="{4A42678E-D730-40DD-AA1A-33C393EFB0DC}" dt="2024-01-31T15:19:35.608" v="2597" actId="1076"/>
        <pc:sldMkLst>
          <pc:docMk/>
          <pc:sldMk cId="3946839693" sldId="256"/>
        </pc:sldMkLst>
        <pc:spChg chg="mod">
          <ac:chgData name="Marianne Refsland Maribu" userId="951fb307-2b4e-4703-950b-82b9919f5536" providerId="ADAL" clId="{4A42678E-D730-40DD-AA1A-33C393EFB0DC}" dt="2024-01-31T15:19:35.608" v="2597" actId="1076"/>
          <ac:spMkLst>
            <pc:docMk/>
            <pc:sldMk cId="3946839693" sldId="256"/>
            <ac:spMk id="3" creationId="{C9DA7E71-197A-9B63-1AB9-4544810D417A}"/>
          </ac:spMkLst>
        </pc:spChg>
        <pc:spChg chg="mod">
          <ac:chgData name="Marianne Refsland Maribu" userId="951fb307-2b4e-4703-950b-82b9919f5536" providerId="ADAL" clId="{4A42678E-D730-40DD-AA1A-33C393EFB0DC}" dt="2024-01-31T14:59:52.729" v="1565" actId="1076"/>
          <ac:spMkLst>
            <pc:docMk/>
            <pc:sldMk cId="3946839693" sldId="256"/>
            <ac:spMk id="6" creationId="{BE199A6C-9E88-FE82-70F9-A5F36D7D9303}"/>
          </ac:spMkLst>
        </pc:spChg>
        <pc:spChg chg="mod">
          <ac:chgData name="Marianne Refsland Maribu" userId="951fb307-2b4e-4703-950b-82b9919f5536" providerId="ADAL" clId="{4A42678E-D730-40DD-AA1A-33C393EFB0DC}" dt="2024-01-31T14:59:45.935" v="1564" actId="1076"/>
          <ac:spMkLst>
            <pc:docMk/>
            <pc:sldMk cId="3946839693" sldId="256"/>
            <ac:spMk id="7" creationId="{642B0981-E79F-DDCF-A8B1-3A044CE14057}"/>
          </ac:spMkLst>
        </pc:spChg>
        <pc:spChg chg="mod">
          <ac:chgData name="Marianne Refsland Maribu" userId="951fb307-2b4e-4703-950b-82b9919f5536" providerId="ADAL" clId="{4A42678E-D730-40DD-AA1A-33C393EFB0DC}" dt="2024-01-31T14:59:59.665" v="1566" actId="1076"/>
          <ac:spMkLst>
            <pc:docMk/>
            <pc:sldMk cId="3946839693" sldId="256"/>
            <ac:spMk id="11" creationId="{7412379B-9561-6B6F-BB8A-99E9A6DE3CFC}"/>
          </ac:spMkLst>
        </pc:spChg>
      </pc:sldChg>
      <pc:sldChg chg="addSp delSp modSp mod">
        <pc:chgData name="Marianne Refsland Maribu" userId="951fb307-2b4e-4703-950b-82b9919f5536" providerId="ADAL" clId="{4A42678E-D730-40DD-AA1A-33C393EFB0DC}" dt="2024-02-02T10:06:15.862" v="3086" actId="20577"/>
        <pc:sldMkLst>
          <pc:docMk/>
          <pc:sldMk cId="1686024672" sldId="257"/>
        </pc:sldMkLst>
        <pc:spChg chg="mod">
          <ac:chgData name="Marianne Refsland Maribu" userId="951fb307-2b4e-4703-950b-82b9919f5536" providerId="ADAL" clId="{4A42678E-D730-40DD-AA1A-33C393EFB0DC}" dt="2024-01-31T14:51:21.693" v="1205" actId="20577"/>
          <ac:spMkLst>
            <pc:docMk/>
            <pc:sldMk cId="1686024672" sldId="257"/>
            <ac:spMk id="2" creationId="{0F9F5539-8743-718A-C4EB-DA865C333DD8}"/>
          </ac:spMkLst>
        </pc:spChg>
        <pc:spChg chg="add mod">
          <ac:chgData name="Marianne Refsland Maribu" userId="951fb307-2b4e-4703-950b-82b9919f5536" providerId="ADAL" clId="{4A42678E-D730-40DD-AA1A-33C393EFB0DC}" dt="2024-01-31T15:18:15.007" v="2557" actId="1076"/>
          <ac:spMkLst>
            <pc:docMk/>
            <pc:sldMk cId="1686024672" sldId="257"/>
            <ac:spMk id="3" creationId="{34F0CB38-1659-795D-0547-9AD6069A12C5}"/>
          </ac:spMkLst>
        </pc:spChg>
        <pc:spChg chg="mod">
          <ac:chgData name="Marianne Refsland Maribu" userId="951fb307-2b4e-4703-950b-82b9919f5536" providerId="ADAL" clId="{4A42678E-D730-40DD-AA1A-33C393EFB0DC}" dt="2024-02-02T10:06:15.862" v="3086" actId="20577"/>
          <ac:spMkLst>
            <pc:docMk/>
            <pc:sldMk cId="1686024672" sldId="257"/>
            <ac:spMk id="4" creationId="{D0962A87-70FB-B8CB-D33C-CB81FFBAB9F4}"/>
          </ac:spMkLst>
        </pc:spChg>
        <pc:spChg chg="del mod">
          <ac:chgData name="Marianne Refsland Maribu" userId="951fb307-2b4e-4703-950b-82b9919f5536" providerId="ADAL" clId="{4A42678E-D730-40DD-AA1A-33C393EFB0DC}" dt="2024-01-31T14:53:05.852" v="1308"/>
          <ac:spMkLst>
            <pc:docMk/>
            <pc:sldMk cId="1686024672" sldId="257"/>
            <ac:spMk id="7" creationId="{0C6869A6-D3C2-8412-EFAF-2A445ED63D2D}"/>
          </ac:spMkLst>
        </pc:spChg>
        <pc:spChg chg="mod">
          <ac:chgData name="Marianne Refsland Maribu" userId="951fb307-2b4e-4703-950b-82b9919f5536" providerId="ADAL" clId="{4A42678E-D730-40DD-AA1A-33C393EFB0DC}" dt="2024-02-02T10:04:13.768" v="2909" actId="20577"/>
          <ac:spMkLst>
            <pc:docMk/>
            <pc:sldMk cId="1686024672" sldId="257"/>
            <ac:spMk id="10" creationId="{96E199CF-F57D-E762-07FE-AF8C22DC3CAF}"/>
          </ac:spMkLst>
        </pc:spChg>
        <pc:spChg chg="del mod">
          <ac:chgData name="Marianne Refsland Maribu" userId="951fb307-2b4e-4703-950b-82b9919f5536" providerId="ADAL" clId="{4A42678E-D730-40DD-AA1A-33C393EFB0DC}" dt="2024-01-31T15:20:10.180" v="2621"/>
          <ac:spMkLst>
            <pc:docMk/>
            <pc:sldMk cId="1686024672" sldId="257"/>
            <ac:spMk id="13" creationId="{761E07CF-776C-B76D-B0AA-CF9AEF5F0FEE}"/>
          </ac:spMkLst>
        </pc:spChg>
        <pc:spChg chg="del mod">
          <ac:chgData name="Marianne Refsland Maribu" userId="951fb307-2b4e-4703-950b-82b9919f5536" providerId="ADAL" clId="{4A42678E-D730-40DD-AA1A-33C393EFB0DC}" dt="2024-01-31T15:20:10.180" v="2619" actId="478"/>
          <ac:spMkLst>
            <pc:docMk/>
            <pc:sldMk cId="1686024672" sldId="257"/>
            <ac:spMk id="14" creationId="{4FB7B061-9143-B30B-AF6A-37E04DEAFAEF}"/>
          </ac:spMkLst>
        </pc:spChg>
        <pc:spChg chg="del mod">
          <ac:chgData name="Marianne Refsland Maribu" userId="951fb307-2b4e-4703-950b-82b9919f5536" providerId="ADAL" clId="{4A42678E-D730-40DD-AA1A-33C393EFB0DC}" dt="2024-01-31T15:20:14.803" v="2623" actId="478"/>
          <ac:spMkLst>
            <pc:docMk/>
            <pc:sldMk cId="1686024672" sldId="257"/>
            <ac:spMk id="15" creationId="{D40508F1-1F27-71F7-A8A6-3350965B69A3}"/>
          </ac:spMkLst>
        </pc:spChg>
        <pc:spChg chg="del mod">
          <ac:chgData name="Marianne Refsland Maribu" userId="951fb307-2b4e-4703-950b-82b9919f5536" providerId="ADAL" clId="{4A42678E-D730-40DD-AA1A-33C393EFB0DC}" dt="2024-01-31T15:20:37.927" v="2663"/>
          <ac:spMkLst>
            <pc:docMk/>
            <pc:sldMk cId="1686024672" sldId="257"/>
            <ac:spMk id="16" creationId="{BE37D734-1FD8-41EF-AE85-5DF3543128ED}"/>
          </ac:spMkLst>
        </pc:spChg>
        <pc:spChg chg="del mod">
          <ac:chgData name="Marianne Refsland Maribu" userId="951fb307-2b4e-4703-950b-82b9919f5536" providerId="ADAL" clId="{4A42678E-D730-40DD-AA1A-33C393EFB0DC}" dt="2024-01-31T15:20:37.927" v="2665"/>
          <ac:spMkLst>
            <pc:docMk/>
            <pc:sldMk cId="1686024672" sldId="257"/>
            <ac:spMk id="17" creationId="{A477AAD6-229F-CA4A-6170-A3C826427209}"/>
          </ac:spMkLst>
        </pc:spChg>
        <pc:spChg chg="del">
          <ac:chgData name="Marianne Refsland Maribu" userId="951fb307-2b4e-4703-950b-82b9919f5536" providerId="ADAL" clId="{4A42678E-D730-40DD-AA1A-33C393EFB0DC}" dt="2024-01-31T15:20:37.927" v="2661" actId="478"/>
          <ac:spMkLst>
            <pc:docMk/>
            <pc:sldMk cId="1686024672" sldId="257"/>
            <ac:spMk id="20" creationId="{4787B4CD-B387-8995-3FA4-406B02488D40}"/>
          </ac:spMkLst>
        </pc:spChg>
        <pc:spChg chg="del mod">
          <ac:chgData name="Marianne Refsland Maribu" userId="951fb307-2b4e-4703-950b-82b9919f5536" providerId="ADAL" clId="{4A42678E-D730-40DD-AA1A-33C393EFB0DC}" dt="2024-01-31T15:20:47.162" v="2683"/>
          <ac:spMkLst>
            <pc:docMk/>
            <pc:sldMk cId="1686024672" sldId="257"/>
            <ac:spMk id="21" creationId="{0CBE3FD0-31C9-7933-3817-9A66DB49F12F}"/>
          </ac:spMkLst>
        </pc:spChg>
        <pc:spChg chg="add del mod">
          <ac:chgData name="Marianne Refsland Maribu" userId="951fb307-2b4e-4703-950b-82b9919f5536" providerId="ADAL" clId="{4A42678E-D730-40DD-AA1A-33C393EFB0DC}" dt="2024-01-31T15:21:26.598" v="2753"/>
          <ac:spMkLst>
            <pc:docMk/>
            <pc:sldMk cId="1686024672" sldId="257"/>
            <ac:spMk id="22" creationId="{95A64B3B-DD84-F6E1-A73F-45BA250906DB}"/>
          </ac:spMkLst>
        </pc:spChg>
        <pc:picChg chg="add mod">
          <ac:chgData name="Marianne Refsland Maribu" userId="951fb307-2b4e-4703-950b-82b9919f5536" providerId="ADAL" clId="{4A42678E-D730-40DD-AA1A-33C393EFB0DC}" dt="2024-01-31T15:21:18.767" v="2688" actId="1076"/>
          <ac:picMkLst>
            <pc:docMk/>
            <pc:sldMk cId="1686024672" sldId="257"/>
            <ac:picMk id="11" creationId="{1786FD8E-98FC-C979-029A-2B1E90C59088}"/>
          </ac:picMkLst>
        </pc:picChg>
        <pc:picChg chg="del">
          <ac:chgData name="Marianne Refsland Maribu" userId="951fb307-2b4e-4703-950b-82b9919f5536" providerId="ADAL" clId="{4A42678E-D730-40DD-AA1A-33C393EFB0DC}" dt="2024-01-31T15:19:53.953" v="2598" actId="478"/>
          <ac:picMkLst>
            <pc:docMk/>
            <pc:sldMk cId="1686024672" sldId="257"/>
            <ac:picMk id="12" creationId="{C50BAF32-7E48-944B-3B00-98AA8E90518A}"/>
          </ac:picMkLst>
        </pc:picChg>
        <pc:picChg chg="add mod">
          <ac:chgData name="Marianne Refsland Maribu" userId="951fb307-2b4e-4703-950b-82b9919f5536" providerId="ADAL" clId="{4A42678E-D730-40DD-AA1A-33C393EFB0DC}" dt="2024-01-31T15:22:29.576" v="2762" actId="1076"/>
          <ac:picMkLst>
            <pc:docMk/>
            <pc:sldMk cId="1686024672" sldId="257"/>
            <ac:picMk id="24" creationId="{8E07AE6D-D24F-A805-653D-89546F3D008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CD0580D-733B-9616-8BEA-98E95D963CF2}"/>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9457CF87-4D08-5A16-B9F6-A41AA9C21E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E9A29C9F-B916-ACE2-3B58-E0035640135D}"/>
              </a:ext>
            </a:extLst>
          </p:cNvPr>
          <p:cNvSpPr>
            <a:spLocks noGrp="1"/>
          </p:cNvSpPr>
          <p:nvPr>
            <p:ph type="dt" sz="half" idx="10"/>
          </p:nvPr>
        </p:nvSpPr>
        <p:spPr/>
        <p:txBody>
          <a:bodyPr/>
          <a:lstStyle/>
          <a:p>
            <a:fld id="{FBFAB1C4-17E0-4683-AC6C-C6B23FE166BA}" type="datetimeFigureOut">
              <a:rPr lang="nb-NO" smtClean="0"/>
              <a:t>31.01.2024</a:t>
            </a:fld>
            <a:endParaRPr lang="nb-NO"/>
          </a:p>
        </p:txBody>
      </p:sp>
      <p:sp>
        <p:nvSpPr>
          <p:cNvPr id="5" name="Plassholder for bunntekst 4">
            <a:extLst>
              <a:ext uri="{FF2B5EF4-FFF2-40B4-BE49-F238E27FC236}">
                <a16:creationId xmlns:a16="http://schemas.microsoft.com/office/drawing/2014/main" id="{3354280D-FA42-29F9-61D6-B12E5F3FA60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9B18CA9-6C42-43E0-3C56-84D1CA65506E}"/>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4123827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244C76F-BD3B-6993-8BAF-DC86C6D8A69E}"/>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7A46B658-9DED-96AE-F7FF-81C15141CD4F}"/>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500D9D8-6552-394D-FF99-6CFB89BE3874}"/>
              </a:ext>
            </a:extLst>
          </p:cNvPr>
          <p:cNvSpPr>
            <a:spLocks noGrp="1"/>
          </p:cNvSpPr>
          <p:nvPr>
            <p:ph type="dt" sz="half" idx="10"/>
          </p:nvPr>
        </p:nvSpPr>
        <p:spPr/>
        <p:txBody>
          <a:bodyPr/>
          <a:lstStyle/>
          <a:p>
            <a:fld id="{FBFAB1C4-17E0-4683-AC6C-C6B23FE166BA}" type="datetimeFigureOut">
              <a:rPr lang="nb-NO" smtClean="0"/>
              <a:t>31.01.2024</a:t>
            </a:fld>
            <a:endParaRPr lang="nb-NO"/>
          </a:p>
        </p:txBody>
      </p:sp>
      <p:sp>
        <p:nvSpPr>
          <p:cNvPr id="5" name="Plassholder for bunntekst 4">
            <a:extLst>
              <a:ext uri="{FF2B5EF4-FFF2-40B4-BE49-F238E27FC236}">
                <a16:creationId xmlns:a16="http://schemas.microsoft.com/office/drawing/2014/main" id="{60CC627B-D164-4E77-5D8C-7C692AED6C4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C9312CC-79D9-33AE-3E57-26016003E9E2}"/>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3980937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6D00881B-C8B2-0A0E-58F6-FBC6568444D0}"/>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C62B6E4A-DF9C-7E54-AA70-2FBEB293E72F}"/>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633C798-ABC5-EE85-B247-2C365497BD2F}"/>
              </a:ext>
            </a:extLst>
          </p:cNvPr>
          <p:cNvSpPr>
            <a:spLocks noGrp="1"/>
          </p:cNvSpPr>
          <p:nvPr>
            <p:ph type="dt" sz="half" idx="10"/>
          </p:nvPr>
        </p:nvSpPr>
        <p:spPr/>
        <p:txBody>
          <a:bodyPr/>
          <a:lstStyle/>
          <a:p>
            <a:fld id="{FBFAB1C4-17E0-4683-AC6C-C6B23FE166BA}" type="datetimeFigureOut">
              <a:rPr lang="nb-NO" smtClean="0"/>
              <a:t>31.01.2024</a:t>
            </a:fld>
            <a:endParaRPr lang="nb-NO"/>
          </a:p>
        </p:txBody>
      </p:sp>
      <p:sp>
        <p:nvSpPr>
          <p:cNvPr id="5" name="Plassholder for bunntekst 4">
            <a:extLst>
              <a:ext uri="{FF2B5EF4-FFF2-40B4-BE49-F238E27FC236}">
                <a16:creationId xmlns:a16="http://schemas.microsoft.com/office/drawing/2014/main" id="{17A028DB-16F8-662A-1CB7-60C8C55013B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53BA84-E07B-439F-EAE8-D537E4FCB5D7}"/>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3601393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FC199D2-C5D5-3630-17D3-C811DB23D911}"/>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A672622D-2850-ADAD-84EE-583753F909DF}"/>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A0F3784-87E3-C002-F67A-CE3EBBC9BF68}"/>
              </a:ext>
            </a:extLst>
          </p:cNvPr>
          <p:cNvSpPr>
            <a:spLocks noGrp="1"/>
          </p:cNvSpPr>
          <p:nvPr>
            <p:ph type="dt" sz="half" idx="10"/>
          </p:nvPr>
        </p:nvSpPr>
        <p:spPr/>
        <p:txBody>
          <a:bodyPr/>
          <a:lstStyle/>
          <a:p>
            <a:fld id="{FBFAB1C4-17E0-4683-AC6C-C6B23FE166BA}" type="datetimeFigureOut">
              <a:rPr lang="nb-NO" smtClean="0"/>
              <a:t>31.01.2024</a:t>
            </a:fld>
            <a:endParaRPr lang="nb-NO"/>
          </a:p>
        </p:txBody>
      </p:sp>
      <p:sp>
        <p:nvSpPr>
          <p:cNvPr id="5" name="Plassholder for bunntekst 4">
            <a:extLst>
              <a:ext uri="{FF2B5EF4-FFF2-40B4-BE49-F238E27FC236}">
                <a16:creationId xmlns:a16="http://schemas.microsoft.com/office/drawing/2014/main" id="{D9AD64AA-2F23-39DD-CB70-1D64D399558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466BA20-A444-2B7B-E069-382790FA06AA}"/>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2561004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488DBFA-4E7F-77F3-7429-B7EF1CBCC8AF}"/>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1EF97607-7A4F-D0C8-2400-B64EB44917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6CDB2D02-F669-0A07-FD73-542301CEF3DE}"/>
              </a:ext>
            </a:extLst>
          </p:cNvPr>
          <p:cNvSpPr>
            <a:spLocks noGrp="1"/>
          </p:cNvSpPr>
          <p:nvPr>
            <p:ph type="dt" sz="half" idx="10"/>
          </p:nvPr>
        </p:nvSpPr>
        <p:spPr/>
        <p:txBody>
          <a:bodyPr/>
          <a:lstStyle/>
          <a:p>
            <a:fld id="{FBFAB1C4-17E0-4683-AC6C-C6B23FE166BA}" type="datetimeFigureOut">
              <a:rPr lang="nb-NO" smtClean="0"/>
              <a:t>31.01.2024</a:t>
            </a:fld>
            <a:endParaRPr lang="nb-NO"/>
          </a:p>
        </p:txBody>
      </p:sp>
      <p:sp>
        <p:nvSpPr>
          <p:cNvPr id="5" name="Plassholder for bunntekst 4">
            <a:extLst>
              <a:ext uri="{FF2B5EF4-FFF2-40B4-BE49-F238E27FC236}">
                <a16:creationId xmlns:a16="http://schemas.microsoft.com/office/drawing/2014/main" id="{6EE979A8-AEBD-1A6B-418A-C2D3EF3C2BD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8A82825-BFF1-04A8-0E11-FCC46ADEEEEA}"/>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102923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9A18C3C-4DFD-6DB8-A343-EE6A0687643A}"/>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17AC4FB9-8614-9168-2BF8-BEAAB795D750}"/>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5A2E8B96-A421-8C8B-AE37-764F6F55EA52}"/>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C2B00F71-9943-EFED-5B38-3ED3FDB7FD8B}"/>
              </a:ext>
            </a:extLst>
          </p:cNvPr>
          <p:cNvSpPr>
            <a:spLocks noGrp="1"/>
          </p:cNvSpPr>
          <p:nvPr>
            <p:ph type="dt" sz="half" idx="10"/>
          </p:nvPr>
        </p:nvSpPr>
        <p:spPr/>
        <p:txBody>
          <a:bodyPr/>
          <a:lstStyle/>
          <a:p>
            <a:fld id="{FBFAB1C4-17E0-4683-AC6C-C6B23FE166BA}" type="datetimeFigureOut">
              <a:rPr lang="nb-NO" smtClean="0"/>
              <a:t>31.01.2024</a:t>
            </a:fld>
            <a:endParaRPr lang="nb-NO"/>
          </a:p>
        </p:txBody>
      </p:sp>
      <p:sp>
        <p:nvSpPr>
          <p:cNvPr id="6" name="Plassholder for bunntekst 5">
            <a:extLst>
              <a:ext uri="{FF2B5EF4-FFF2-40B4-BE49-F238E27FC236}">
                <a16:creationId xmlns:a16="http://schemas.microsoft.com/office/drawing/2014/main" id="{E0C52785-EED9-86DE-5907-9FA4E9F8D8F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B552BC87-081E-C991-CC92-7F2E56A26692}"/>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187303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BA2200E-D74A-E0A0-3239-34D3786786C7}"/>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EF854275-81BB-B938-E7D4-0750CC4B55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AABA1A14-5C4D-DFAB-D847-D482FE34D04C}"/>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9035FA81-91C6-310A-75D1-054B70B7D6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2DBF40FD-6CBF-B105-C09C-9959E856D608}"/>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8F398C0D-9CDD-7E1F-78F2-621BD401E27F}"/>
              </a:ext>
            </a:extLst>
          </p:cNvPr>
          <p:cNvSpPr>
            <a:spLocks noGrp="1"/>
          </p:cNvSpPr>
          <p:nvPr>
            <p:ph type="dt" sz="half" idx="10"/>
          </p:nvPr>
        </p:nvSpPr>
        <p:spPr/>
        <p:txBody>
          <a:bodyPr/>
          <a:lstStyle/>
          <a:p>
            <a:fld id="{FBFAB1C4-17E0-4683-AC6C-C6B23FE166BA}" type="datetimeFigureOut">
              <a:rPr lang="nb-NO" smtClean="0"/>
              <a:t>31.01.2024</a:t>
            </a:fld>
            <a:endParaRPr lang="nb-NO"/>
          </a:p>
        </p:txBody>
      </p:sp>
      <p:sp>
        <p:nvSpPr>
          <p:cNvPr id="8" name="Plassholder for bunntekst 7">
            <a:extLst>
              <a:ext uri="{FF2B5EF4-FFF2-40B4-BE49-F238E27FC236}">
                <a16:creationId xmlns:a16="http://schemas.microsoft.com/office/drawing/2014/main" id="{45429A86-FEB9-D173-F269-6AB29AD872B4}"/>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79D98CE4-FB16-CCFE-89E3-474B475546F4}"/>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177248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8E51F9B-A423-29C9-9182-C2CFF5BC2D44}"/>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A313068E-0BF4-E2F5-B3BA-353BDA7F674A}"/>
              </a:ext>
            </a:extLst>
          </p:cNvPr>
          <p:cNvSpPr>
            <a:spLocks noGrp="1"/>
          </p:cNvSpPr>
          <p:nvPr>
            <p:ph type="dt" sz="half" idx="10"/>
          </p:nvPr>
        </p:nvSpPr>
        <p:spPr/>
        <p:txBody>
          <a:bodyPr/>
          <a:lstStyle/>
          <a:p>
            <a:fld id="{FBFAB1C4-17E0-4683-AC6C-C6B23FE166BA}" type="datetimeFigureOut">
              <a:rPr lang="nb-NO" smtClean="0"/>
              <a:t>31.01.2024</a:t>
            </a:fld>
            <a:endParaRPr lang="nb-NO"/>
          </a:p>
        </p:txBody>
      </p:sp>
      <p:sp>
        <p:nvSpPr>
          <p:cNvPr id="4" name="Plassholder for bunntekst 3">
            <a:extLst>
              <a:ext uri="{FF2B5EF4-FFF2-40B4-BE49-F238E27FC236}">
                <a16:creationId xmlns:a16="http://schemas.microsoft.com/office/drawing/2014/main" id="{B66B0829-FA81-4C6E-5116-45E73672401D}"/>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1C4F8573-DDDB-EE1B-4215-DDFAAE510479}"/>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1204133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EA431A63-D071-C143-364A-EBE5175F042A}"/>
              </a:ext>
            </a:extLst>
          </p:cNvPr>
          <p:cNvSpPr>
            <a:spLocks noGrp="1"/>
          </p:cNvSpPr>
          <p:nvPr>
            <p:ph type="dt" sz="half" idx="10"/>
          </p:nvPr>
        </p:nvSpPr>
        <p:spPr/>
        <p:txBody>
          <a:bodyPr/>
          <a:lstStyle/>
          <a:p>
            <a:fld id="{FBFAB1C4-17E0-4683-AC6C-C6B23FE166BA}" type="datetimeFigureOut">
              <a:rPr lang="nb-NO" smtClean="0"/>
              <a:t>31.01.2024</a:t>
            </a:fld>
            <a:endParaRPr lang="nb-NO"/>
          </a:p>
        </p:txBody>
      </p:sp>
      <p:sp>
        <p:nvSpPr>
          <p:cNvPr id="3" name="Plassholder for bunntekst 2">
            <a:extLst>
              <a:ext uri="{FF2B5EF4-FFF2-40B4-BE49-F238E27FC236}">
                <a16:creationId xmlns:a16="http://schemas.microsoft.com/office/drawing/2014/main" id="{BF3315B3-B626-D394-0C44-D7D0A25C7ABA}"/>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16C0BD34-791A-849B-A04B-5BB42ABEB77A}"/>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42552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B970BF1-7026-D06E-4B78-8278B8103EAD}"/>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CED904F4-FB1B-FFE7-DA73-7A92CFAE28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102D162A-BEA2-9138-46A1-F31CF0570D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AC5263D2-EB75-EF5D-C04E-FD4B51F371F6}"/>
              </a:ext>
            </a:extLst>
          </p:cNvPr>
          <p:cNvSpPr>
            <a:spLocks noGrp="1"/>
          </p:cNvSpPr>
          <p:nvPr>
            <p:ph type="dt" sz="half" idx="10"/>
          </p:nvPr>
        </p:nvSpPr>
        <p:spPr/>
        <p:txBody>
          <a:bodyPr/>
          <a:lstStyle/>
          <a:p>
            <a:fld id="{FBFAB1C4-17E0-4683-AC6C-C6B23FE166BA}" type="datetimeFigureOut">
              <a:rPr lang="nb-NO" smtClean="0"/>
              <a:t>31.01.2024</a:t>
            </a:fld>
            <a:endParaRPr lang="nb-NO"/>
          </a:p>
        </p:txBody>
      </p:sp>
      <p:sp>
        <p:nvSpPr>
          <p:cNvPr id="6" name="Plassholder for bunntekst 5">
            <a:extLst>
              <a:ext uri="{FF2B5EF4-FFF2-40B4-BE49-F238E27FC236}">
                <a16:creationId xmlns:a16="http://schemas.microsoft.com/office/drawing/2014/main" id="{78ABEED9-6F6C-0C3B-CEC4-43FCABB5D4C1}"/>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51AD65A-6A96-393B-3BAA-6C7494ECA263}"/>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1959824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4EA9BC6-F565-363F-8854-BDAED5BC3D47}"/>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8EEADCF1-573C-335C-7FC6-94329BB89D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DBE840FD-8EC9-FD51-E61E-598462C092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6C1AC68A-187D-7731-3712-0A99FAF41BD5}"/>
              </a:ext>
            </a:extLst>
          </p:cNvPr>
          <p:cNvSpPr>
            <a:spLocks noGrp="1"/>
          </p:cNvSpPr>
          <p:nvPr>
            <p:ph type="dt" sz="half" idx="10"/>
          </p:nvPr>
        </p:nvSpPr>
        <p:spPr/>
        <p:txBody>
          <a:bodyPr/>
          <a:lstStyle/>
          <a:p>
            <a:fld id="{FBFAB1C4-17E0-4683-AC6C-C6B23FE166BA}" type="datetimeFigureOut">
              <a:rPr lang="nb-NO" smtClean="0"/>
              <a:t>31.01.2024</a:t>
            </a:fld>
            <a:endParaRPr lang="nb-NO"/>
          </a:p>
        </p:txBody>
      </p:sp>
      <p:sp>
        <p:nvSpPr>
          <p:cNvPr id="6" name="Plassholder for bunntekst 5">
            <a:extLst>
              <a:ext uri="{FF2B5EF4-FFF2-40B4-BE49-F238E27FC236}">
                <a16:creationId xmlns:a16="http://schemas.microsoft.com/office/drawing/2014/main" id="{B8CE53E2-5BB7-2B17-B022-004BF8A95320}"/>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BD865027-40BE-5E93-59A3-987AB3795880}"/>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4028628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09798ACE-7DA9-2627-5786-752D544B64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204AA2AC-A5EB-1805-59D0-6E200A9995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656434E-045E-1FC7-495A-54D7DF6C29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AB1C4-17E0-4683-AC6C-C6B23FE166BA}" type="datetimeFigureOut">
              <a:rPr lang="nb-NO" smtClean="0"/>
              <a:t>31.01.2024</a:t>
            </a:fld>
            <a:endParaRPr lang="nb-NO"/>
          </a:p>
        </p:txBody>
      </p:sp>
      <p:sp>
        <p:nvSpPr>
          <p:cNvPr id="5" name="Plassholder for bunntekst 4">
            <a:extLst>
              <a:ext uri="{FF2B5EF4-FFF2-40B4-BE49-F238E27FC236}">
                <a16:creationId xmlns:a16="http://schemas.microsoft.com/office/drawing/2014/main" id="{56E8B746-E7BD-728F-3E75-65158412A4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B46686F4-673C-8C45-5607-610FE8F8D1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0DDCEC-E290-4578-B928-7A918FAF61FF}" type="slidenum">
              <a:rPr lang="nb-NO" smtClean="0"/>
              <a:t>‹#›</a:t>
            </a:fld>
            <a:endParaRPr lang="nb-NO"/>
          </a:p>
        </p:txBody>
      </p:sp>
    </p:spTree>
    <p:extLst>
      <p:ext uri="{BB962C8B-B14F-4D97-AF65-F5344CB8AC3E}">
        <p14:creationId xmlns:p14="http://schemas.microsoft.com/office/powerpoint/2010/main" val="2128727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interest.com/pin/2322237291578642/"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sprell.no/produkt/skinnvotten-gjendiktet-av-alf-proysen-eventyrbok" TargetMode="External"/><Relationship Id="rId7" Type="http://schemas.openxmlformats.org/officeDocument/2006/relationships/hyperlink" Target="https://www.robertkneschke.de/portfolio/illustrationen/"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hyperlink" Target="https://en.m.wikipedia.org/wiki/Sami_people"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4E94261F-1ED3-4E90-88E6-1347914400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54A82708-BA07-0AE7-199B-0DAC13D29490}"/>
              </a:ext>
            </a:extLst>
          </p:cNvPr>
          <p:cNvSpPr>
            <a:spLocks noGrp="1"/>
          </p:cNvSpPr>
          <p:nvPr>
            <p:ph type="ctrTitle"/>
          </p:nvPr>
        </p:nvSpPr>
        <p:spPr>
          <a:xfrm>
            <a:off x="1803204" y="1452514"/>
            <a:ext cx="5517822" cy="457688"/>
          </a:xfrm>
        </p:spPr>
        <p:txBody>
          <a:bodyPr>
            <a:normAutofit fontScale="90000"/>
          </a:bodyPr>
          <a:lstStyle/>
          <a:p>
            <a:pPr algn="l"/>
            <a:r>
              <a:rPr lang="nb-NO" sz="2000" dirty="0">
                <a:solidFill>
                  <a:srgbClr val="FFFFFF"/>
                </a:solidFill>
              </a:rPr>
              <a:t>Overordnet tema for perioden: Januar - Mars</a:t>
            </a:r>
            <a:br>
              <a:rPr lang="nb-NO" sz="2000" dirty="0">
                <a:solidFill>
                  <a:srgbClr val="FFFFFF"/>
                </a:solidFill>
              </a:rPr>
            </a:br>
            <a:r>
              <a:rPr lang="nb-NO" sz="2000" dirty="0">
                <a:solidFill>
                  <a:srgbClr val="FFFFFF"/>
                </a:solidFill>
              </a:rPr>
              <a:t>	    </a:t>
            </a:r>
            <a:r>
              <a:rPr lang="nb-NO" sz="2200" dirty="0">
                <a:solidFill>
                  <a:srgbClr val="FFFFFF"/>
                </a:solidFill>
              </a:rPr>
              <a:t>SPRÅK OG SPRÅKGLEDE</a:t>
            </a:r>
            <a:endParaRPr lang="nb-NO" sz="2000" dirty="0">
              <a:solidFill>
                <a:srgbClr val="FFFFFF"/>
              </a:solidFill>
            </a:endParaRPr>
          </a:p>
        </p:txBody>
      </p:sp>
      <p:sp>
        <p:nvSpPr>
          <p:cNvPr id="3" name="Undertittel 2">
            <a:extLst>
              <a:ext uri="{FF2B5EF4-FFF2-40B4-BE49-F238E27FC236}">
                <a16:creationId xmlns:a16="http://schemas.microsoft.com/office/drawing/2014/main" id="{C9DA7E71-197A-9B63-1AB9-4544810D417A}"/>
              </a:ext>
            </a:extLst>
          </p:cNvPr>
          <p:cNvSpPr>
            <a:spLocks noGrp="1"/>
          </p:cNvSpPr>
          <p:nvPr>
            <p:ph type="subTitle" idx="1"/>
          </p:nvPr>
        </p:nvSpPr>
        <p:spPr>
          <a:xfrm>
            <a:off x="1599234" y="4591451"/>
            <a:ext cx="6950464" cy="2315308"/>
          </a:xfrm>
        </p:spPr>
        <p:txBody>
          <a:bodyPr>
            <a:normAutofit lnSpcReduction="10000"/>
          </a:bodyPr>
          <a:lstStyle/>
          <a:p>
            <a:pPr algn="l"/>
            <a:r>
              <a:rPr lang="nb-NO" sz="1400" dirty="0">
                <a:solidFill>
                  <a:schemeClr val="bg1"/>
                </a:solidFill>
              </a:rPr>
              <a:t>Evaluering av januar:</a:t>
            </a:r>
          </a:p>
          <a:p>
            <a:pPr algn="l"/>
            <a:r>
              <a:rPr lang="nb-NO" sz="1400" dirty="0">
                <a:solidFill>
                  <a:schemeClr val="bg1"/>
                </a:solidFill>
              </a:rPr>
              <a:t>Januar har været en skikkelig vintermåned. Kulden varte så lenge at isen ble sikker på </a:t>
            </a:r>
            <a:r>
              <a:rPr lang="nb-NO" sz="1400" dirty="0" err="1">
                <a:solidFill>
                  <a:schemeClr val="bg1"/>
                </a:solidFill>
              </a:rPr>
              <a:t>Mosvannet</a:t>
            </a:r>
            <a:r>
              <a:rPr lang="nb-NO" sz="1400" dirty="0">
                <a:solidFill>
                  <a:schemeClr val="bg1"/>
                </a:solidFill>
              </a:rPr>
              <a:t>, og snøen lå lenge (til å være i Stavanger). Så vi fikk noen </a:t>
            </a:r>
            <a:r>
              <a:rPr lang="nb-NO" sz="1400" dirty="0" err="1">
                <a:solidFill>
                  <a:schemeClr val="bg1"/>
                </a:solidFill>
              </a:rPr>
              <a:t>fantasiske</a:t>
            </a:r>
            <a:r>
              <a:rPr lang="nb-NO" sz="1400" dirty="0">
                <a:solidFill>
                  <a:schemeClr val="bg1"/>
                </a:solidFill>
              </a:rPr>
              <a:t> dager både på isen og i snøen. Første dag vi var på isen, var den så klar at vi kunne se bunden på </a:t>
            </a:r>
            <a:r>
              <a:rPr lang="nb-NO" sz="1400" dirty="0" err="1">
                <a:solidFill>
                  <a:schemeClr val="bg1"/>
                </a:solidFill>
              </a:rPr>
              <a:t>mosvannet</a:t>
            </a:r>
            <a:r>
              <a:rPr lang="nb-NO" sz="1400" dirty="0">
                <a:solidFill>
                  <a:schemeClr val="bg1"/>
                </a:solidFill>
              </a:rPr>
              <a:t>. Barna så både fisker, krabber og krokodiller. Når vi tok turen andre dag, holdt vi oss ute på en holme, der vi hadde bål og grillet pølser. Vi fikk oss en </a:t>
            </a:r>
            <a:r>
              <a:rPr lang="nb-NO" sz="1400" dirty="0" err="1">
                <a:solidFill>
                  <a:schemeClr val="bg1"/>
                </a:solidFill>
              </a:rPr>
              <a:t>akedag</a:t>
            </a:r>
            <a:r>
              <a:rPr lang="nb-NO" sz="1400" dirty="0">
                <a:solidFill>
                  <a:schemeClr val="bg1"/>
                </a:solidFill>
              </a:rPr>
              <a:t> på Svalbarsplass. Bakken var bratt så det gikk fort, men alle ville renne noen flere ganger enn andre. Så vi har </a:t>
            </a:r>
            <a:r>
              <a:rPr lang="nb-NO" sz="1400" dirty="0" err="1">
                <a:solidFill>
                  <a:schemeClr val="bg1"/>
                </a:solidFill>
              </a:rPr>
              <a:t>vikelig</a:t>
            </a:r>
            <a:r>
              <a:rPr lang="nb-NO" sz="1400" dirty="0">
                <a:solidFill>
                  <a:schemeClr val="bg1"/>
                </a:solidFill>
              </a:rPr>
              <a:t> fått kost oss med vinter denne måneden.</a:t>
            </a:r>
          </a:p>
          <a:p>
            <a:pPr algn="l"/>
            <a:r>
              <a:rPr lang="nb-NO" sz="1400" dirty="0">
                <a:solidFill>
                  <a:schemeClr val="bg1"/>
                </a:solidFill>
              </a:rPr>
              <a:t>Mange av barna kan navnene på dyrene som flytter inn i Skinnvotten, og de er med og fortelle eventyret når vi dramatisere det med dyrene og votten i samlingene. Vi har laget masker, der barna selv valgte  hvilket dyr de ville være.</a:t>
            </a:r>
          </a:p>
        </p:txBody>
      </p:sp>
      <p:cxnSp>
        <p:nvCxnSpPr>
          <p:cNvPr id="19" name="Straight Connector 9">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496322"/>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6" name="Rektangel: avrundede hjørner 5">
            <a:extLst>
              <a:ext uri="{FF2B5EF4-FFF2-40B4-BE49-F238E27FC236}">
                <a16:creationId xmlns:a16="http://schemas.microsoft.com/office/drawing/2014/main" id="{BE199A6C-9E88-FE82-70F9-A5F36D7D9303}"/>
              </a:ext>
            </a:extLst>
          </p:cNvPr>
          <p:cNvSpPr/>
          <p:nvPr/>
        </p:nvSpPr>
        <p:spPr>
          <a:xfrm>
            <a:off x="1599234" y="1994696"/>
            <a:ext cx="2192693" cy="25741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nb-NO"/>
          </a:p>
        </p:txBody>
      </p:sp>
      <p:sp>
        <p:nvSpPr>
          <p:cNvPr id="7" name="TekstSylinder 6">
            <a:extLst>
              <a:ext uri="{FF2B5EF4-FFF2-40B4-BE49-F238E27FC236}">
                <a16:creationId xmlns:a16="http://schemas.microsoft.com/office/drawing/2014/main" id="{642B0981-E79F-DDCF-A8B1-3A044CE14057}"/>
              </a:ext>
            </a:extLst>
          </p:cNvPr>
          <p:cNvSpPr txBox="1"/>
          <p:nvPr/>
        </p:nvSpPr>
        <p:spPr>
          <a:xfrm>
            <a:off x="1677450" y="2050680"/>
            <a:ext cx="1992442" cy="2462213"/>
          </a:xfrm>
          <a:prstGeom prst="rect">
            <a:avLst/>
          </a:prstGeom>
          <a:noFill/>
        </p:spPr>
        <p:txBody>
          <a:bodyPr wrap="square" rtlCol="0">
            <a:spAutoFit/>
          </a:bodyPr>
          <a:lstStyle/>
          <a:p>
            <a:r>
              <a:rPr lang="nb-NO" sz="1400" dirty="0"/>
              <a:t>Hovedmål:</a:t>
            </a:r>
          </a:p>
          <a:p>
            <a:r>
              <a:rPr lang="nb-NO" sz="1400" dirty="0"/>
              <a:t>Følge med på barnas kommunikasjon og språk og fange opp og støtte barn som har ulike former for kommunikasjonsvansker, som er lite språklig aktive eller som har sen språkutvikling (Årsplan s. 21</a:t>
            </a:r>
          </a:p>
        </p:txBody>
      </p:sp>
      <p:sp>
        <p:nvSpPr>
          <p:cNvPr id="11" name="Rektangel: avrundede hjørner 10">
            <a:extLst>
              <a:ext uri="{FF2B5EF4-FFF2-40B4-BE49-F238E27FC236}">
                <a16:creationId xmlns:a16="http://schemas.microsoft.com/office/drawing/2014/main" id="{7412379B-9561-6B6F-BB8A-99E9A6DE3CFC}"/>
              </a:ext>
            </a:extLst>
          </p:cNvPr>
          <p:cNvSpPr/>
          <p:nvPr/>
        </p:nvSpPr>
        <p:spPr>
          <a:xfrm>
            <a:off x="4192205" y="2007720"/>
            <a:ext cx="3362361" cy="25611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nb-NO" sz="1400" dirty="0"/>
              <a:t>Sosiale mål: </a:t>
            </a:r>
          </a:p>
          <a:p>
            <a:r>
              <a:rPr lang="nb-NO" sz="1400" dirty="0"/>
              <a:t>De ansatte i barnehagen skal være bevisste rollemodeller som viser respekt for og anerkjenner hvert enkelt barn og sine kollegaer. Som rollemodeller skal de ansatte jobbe for å fremheve positiv språkbruk og positiv atferd (Handlingsplan for trygt og godt psykososialt barnehagemiljø i Våland-Barnehagene, 2021, s. )</a:t>
            </a:r>
          </a:p>
        </p:txBody>
      </p:sp>
      <p:pic>
        <p:nvPicPr>
          <p:cNvPr id="20" name="Bilde 19" descr="Et bilde som inneholder plante, blomster, gul, Smørblomst&#10;&#10;Automatisk generert beskrivelse">
            <a:extLst>
              <a:ext uri="{FF2B5EF4-FFF2-40B4-BE49-F238E27FC236}">
                <a16:creationId xmlns:a16="http://schemas.microsoft.com/office/drawing/2014/main" id="{16CCFBAA-53A9-FF4E-31B5-E866EA29A7C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120347" y="735807"/>
            <a:ext cx="3272332" cy="3272332"/>
          </a:xfrm>
          <a:prstGeom prst="rect">
            <a:avLst/>
          </a:prstGeom>
        </p:spPr>
      </p:pic>
      <p:sp>
        <p:nvSpPr>
          <p:cNvPr id="21" name="TekstSylinder 20">
            <a:extLst>
              <a:ext uri="{FF2B5EF4-FFF2-40B4-BE49-F238E27FC236}">
                <a16:creationId xmlns:a16="http://schemas.microsoft.com/office/drawing/2014/main" id="{8E19689D-C6AD-70E6-93D6-0FE49A0E1622}"/>
              </a:ext>
            </a:extLst>
          </p:cNvPr>
          <p:cNvSpPr txBox="1"/>
          <p:nvPr/>
        </p:nvSpPr>
        <p:spPr>
          <a:xfrm>
            <a:off x="1736334" y="681890"/>
            <a:ext cx="5952089" cy="523220"/>
          </a:xfrm>
          <a:prstGeom prst="rect">
            <a:avLst/>
          </a:prstGeom>
          <a:noFill/>
        </p:spPr>
        <p:txBody>
          <a:bodyPr wrap="square" rtlCol="0">
            <a:spAutoFit/>
          </a:bodyPr>
          <a:lstStyle/>
          <a:p>
            <a:r>
              <a:rPr lang="nb-NO" sz="2800" dirty="0">
                <a:solidFill>
                  <a:schemeClr val="bg1"/>
                </a:solidFill>
              </a:rPr>
              <a:t>Månedsbrev for februar, Smørblomst</a:t>
            </a:r>
          </a:p>
        </p:txBody>
      </p:sp>
    </p:spTree>
    <p:extLst>
      <p:ext uri="{BB962C8B-B14F-4D97-AF65-F5344CB8AC3E}">
        <p14:creationId xmlns:p14="http://schemas.microsoft.com/office/powerpoint/2010/main" val="3946839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4E94261F-1ED3-4E90-88E6-1347914400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0F9F5539-8743-718A-C4EB-DA865C333DD8}"/>
              </a:ext>
            </a:extLst>
          </p:cNvPr>
          <p:cNvSpPr>
            <a:spLocks noGrp="1"/>
          </p:cNvSpPr>
          <p:nvPr>
            <p:ph type="title"/>
          </p:nvPr>
        </p:nvSpPr>
        <p:spPr>
          <a:xfrm>
            <a:off x="1301261" y="590062"/>
            <a:ext cx="6620427" cy="1033465"/>
          </a:xfrm>
        </p:spPr>
        <p:txBody>
          <a:bodyPr vert="horz" lIns="91440" tIns="45720" rIns="91440" bIns="45720" rtlCol="0" anchor="b">
            <a:normAutofit/>
          </a:bodyPr>
          <a:lstStyle/>
          <a:p>
            <a:br>
              <a:rPr lang="en-US" sz="2800" kern="1200" dirty="0">
                <a:solidFill>
                  <a:srgbClr val="FFFFFF"/>
                </a:solidFill>
                <a:latin typeface="+mj-lt"/>
                <a:ea typeface="+mj-ea"/>
                <a:cs typeface="+mj-cs"/>
              </a:rPr>
            </a:br>
            <a:endParaRPr lang="en-US" sz="2800" kern="1200" dirty="0">
              <a:solidFill>
                <a:srgbClr val="FFFFFF"/>
              </a:solidFill>
              <a:latin typeface="+mj-lt"/>
              <a:ea typeface="+mj-ea"/>
              <a:cs typeface="+mj-cs"/>
            </a:endParaRPr>
          </a:p>
        </p:txBody>
      </p:sp>
      <p:cxnSp>
        <p:nvCxnSpPr>
          <p:cNvPr id="19" name="Straight Connector 9">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496322"/>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6" name="TekstSylinder 5">
            <a:extLst>
              <a:ext uri="{FF2B5EF4-FFF2-40B4-BE49-F238E27FC236}">
                <a16:creationId xmlns:a16="http://schemas.microsoft.com/office/drawing/2014/main" id="{3DCF14FD-B911-5084-F3E0-766476B616DF}"/>
              </a:ext>
            </a:extLst>
          </p:cNvPr>
          <p:cNvSpPr txBox="1"/>
          <p:nvPr/>
        </p:nvSpPr>
        <p:spPr>
          <a:xfrm>
            <a:off x="1502230" y="1957769"/>
            <a:ext cx="903188" cy="1033465"/>
          </a:xfrm>
          <a:prstGeom prst="rect">
            <a:avLst/>
          </a:prstGeom>
          <a:noFill/>
        </p:spPr>
        <p:txBody>
          <a:bodyPr wrap="square" rtlCol="0">
            <a:spAutoFit/>
          </a:bodyPr>
          <a:lstStyle/>
          <a:p>
            <a:endParaRPr lang="nb-NO" dirty="0"/>
          </a:p>
        </p:txBody>
      </p:sp>
      <p:sp>
        <p:nvSpPr>
          <p:cNvPr id="4" name="TekstSylinder 3">
            <a:extLst>
              <a:ext uri="{FF2B5EF4-FFF2-40B4-BE49-F238E27FC236}">
                <a16:creationId xmlns:a16="http://schemas.microsoft.com/office/drawing/2014/main" id="{D0962A87-70FB-B8CB-D33C-CB81FFBAB9F4}"/>
              </a:ext>
            </a:extLst>
          </p:cNvPr>
          <p:cNvSpPr txBox="1"/>
          <p:nvPr/>
        </p:nvSpPr>
        <p:spPr>
          <a:xfrm>
            <a:off x="1302861" y="1296855"/>
            <a:ext cx="5859623" cy="2031325"/>
          </a:xfrm>
          <a:prstGeom prst="rect">
            <a:avLst/>
          </a:prstGeom>
          <a:noFill/>
        </p:spPr>
        <p:txBody>
          <a:bodyPr wrap="square" rtlCol="0">
            <a:spAutoFit/>
          </a:bodyPr>
          <a:lstStyle/>
          <a:p>
            <a:r>
              <a:rPr lang="nb-NO" sz="1400" dirty="0">
                <a:solidFill>
                  <a:schemeClr val="bg1"/>
                </a:solidFill>
              </a:rPr>
              <a:t>Måneden som kommer: Februar</a:t>
            </a:r>
          </a:p>
          <a:p>
            <a:endParaRPr lang="nb-NO" sz="1400" dirty="0">
              <a:solidFill>
                <a:schemeClr val="bg1"/>
              </a:solidFill>
            </a:endParaRPr>
          </a:p>
          <a:p>
            <a:r>
              <a:rPr lang="nb-NO" sz="1400" dirty="0">
                <a:solidFill>
                  <a:schemeClr val="bg1"/>
                </a:solidFill>
              </a:rPr>
              <a:t> Vi vil fortsette med eventyret Skinnvotten. Vi skal gå litt i dybden på dyrene, der vi blant annet ser på hvor de lever og hva de lever av.  </a:t>
            </a:r>
          </a:p>
          <a:p>
            <a:r>
              <a:rPr lang="nb-NO" sz="1400" dirty="0">
                <a:solidFill>
                  <a:schemeClr val="bg1"/>
                </a:solidFill>
              </a:rPr>
              <a:t>Samenes dag vil bli markert med en felles samling på fellesrommet, og så vil lunsjen være en samisk rett som heter </a:t>
            </a:r>
            <a:r>
              <a:rPr lang="nb-NO" sz="1400" dirty="0" err="1">
                <a:solidFill>
                  <a:schemeClr val="bg1"/>
                </a:solidFill>
              </a:rPr>
              <a:t>Bidos</a:t>
            </a:r>
            <a:r>
              <a:rPr lang="nb-NO" sz="1400" dirty="0">
                <a:solidFill>
                  <a:schemeClr val="bg1"/>
                </a:solidFill>
              </a:rPr>
              <a:t>, og til denne vil vi ha et samisk brød som heter </a:t>
            </a:r>
            <a:r>
              <a:rPr lang="nb-NO" sz="1400" dirty="0" err="1">
                <a:solidFill>
                  <a:schemeClr val="bg1"/>
                </a:solidFill>
              </a:rPr>
              <a:t>Gahkko</a:t>
            </a:r>
            <a:r>
              <a:rPr lang="nb-NO" sz="1400" dirty="0">
                <a:solidFill>
                  <a:schemeClr val="bg1"/>
                </a:solidFill>
              </a:rPr>
              <a:t>. </a:t>
            </a:r>
          </a:p>
          <a:p>
            <a:r>
              <a:rPr lang="nb-NO" sz="1400" dirty="0">
                <a:solidFill>
                  <a:schemeClr val="bg1"/>
                </a:solidFill>
              </a:rPr>
              <a:t>Karneval blir den 16. Vi skal ha en felles samling, der vi skal synge, og danse sammen og spille </a:t>
            </a:r>
            <a:r>
              <a:rPr lang="nb-NO" sz="1400">
                <a:solidFill>
                  <a:schemeClr val="bg1"/>
                </a:solidFill>
              </a:rPr>
              <a:t>på instrumentene våre</a:t>
            </a:r>
            <a:endParaRPr lang="nb-NO" sz="1400" dirty="0">
              <a:solidFill>
                <a:schemeClr val="bg1"/>
              </a:solidFill>
            </a:endParaRPr>
          </a:p>
        </p:txBody>
      </p:sp>
      <p:sp>
        <p:nvSpPr>
          <p:cNvPr id="9" name="TekstSylinder 8">
            <a:extLst>
              <a:ext uri="{FF2B5EF4-FFF2-40B4-BE49-F238E27FC236}">
                <a16:creationId xmlns:a16="http://schemas.microsoft.com/office/drawing/2014/main" id="{412FD1E4-8DAE-11D9-53B5-2A1E782B1F2F}"/>
              </a:ext>
            </a:extLst>
          </p:cNvPr>
          <p:cNvSpPr txBox="1"/>
          <p:nvPr/>
        </p:nvSpPr>
        <p:spPr>
          <a:xfrm>
            <a:off x="1470312" y="3767946"/>
            <a:ext cx="6055566" cy="369332"/>
          </a:xfrm>
          <a:prstGeom prst="rect">
            <a:avLst/>
          </a:prstGeom>
          <a:noFill/>
        </p:spPr>
        <p:txBody>
          <a:bodyPr wrap="square" rtlCol="0">
            <a:spAutoFit/>
          </a:bodyPr>
          <a:lstStyle/>
          <a:p>
            <a:r>
              <a:rPr lang="nb-NO" dirty="0">
                <a:solidFill>
                  <a:schemeClr val="bg1"/>
                </a:solidFill>
              </a:rPr>
              <a:t>	</a:t>
            </a:r>
          </a:p>
        </p:txBody>
      </p:sp>
      <p:sp>
        <p:nvSpPr>
          <p:cNvPr id="10" name="TekstSylinder 9">
            <a:extLst>
              <a:ext uri="{FF2B5EF4-FFF2-40B4-BE49-F238E27FC236}">
                <a16:creationId xmlns:a16="http://schemas.microsoft.com/office/drawing/2014/main" id="{96E199CF-F57D-E762-07FE-AF8C22DC3CAF}"/>
              </a:ext>
            </a:extLst>
          </p:cNvPr>
          <p:cNvSpPr txBox="1"/>
          <p:nvPr/>
        </p:nvSpPr>
        <p:spPr>
          <a:xfrm>
            <a:off x="8459394" y="5532205"/>
            <a:ext cx="2873827" cy="1200329"/>
          </a:xfrm>
          <a:prstGeom prst="rect">
            <a:avLst/>
          </a:prstGeom>
          <a:noFill/>
        </p:spPr>
        <p:txBody>
          <a:bodyPr wrap="square" rtlCol="0">
            <a:spAutoFit/>
          </a:bodyPr>
          <a:lstStyle/>
          <a:p>
            <a:endParaRPr lang="nb-NO" dirty="0">
              <a:solidFill>
                <a:schemeClr val="bg1"/>
              </a:solidFill>
            </a:endParaRPr>
          </a:p>
          <a:p>
            <a:r>
              <a:rPr lang="nb-NO" dirty="0">
                <a:solidFill>
                  <a:schemeClr val="bg1"/>
                </a:solidFill>
              </a:rPr>
              <a:t>Hvis noen skal ha vinterferie, er det fint om dere gir oss beskjed</a:t>
            </a:r>
          </a:p>
        </p:txBody>
      </p:sp>
      <p:pic>
        <p:nvPicPr>
          <p:cNvPr id="8" name="Bilde 7" descr="Et bilde som inneholder tekst, snø, hund, pattedyr&#10;&#10;Automatisk generert beskrivelse">
            <a:extLst>
              <a:ext uri="{FF2B5EF4-FFF2-40B4-BE49-F238E27FC236}">
                <a16:creationId xmlns:a16="http://schemas.microsoft.com/office/drawing/2014/main" id="{82A57948-3694-EDF8-7BF9-DBD1F37DC866}"/>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6655" t="1089" r="16497" b="1"/>
          <a:stretch/>
        </p:blipFill>
        <p:spPr>
          <a:xfrm>
            <a:off x="8563948" y="180474"/>
            <a:ext cx="2985791" cy="3821495"/>
          </a:xfrm>
          <a:prstGeom prst="rect">
            <a:avLst/>
          </a:prstGeom>
        </p:spPr>
      </p:pic>
      <p:sp>
        <p:nvSpPr>
          <p:cNvPr id="3" name="TekstSylinder 2">
            <a:extLst>
              <a:ext uri="{FF2B5EF4-FFF2-40B4-BE49-F238E27FC236}">
                <a16:creationId xmlns:a16="http://schemas.microsoft.com/office/drawing/2014/main" id="{34F0CB38-1659-795D-0547-9AD6069A12C5}"/>
              </a:ext>
            </a:extLst>
          </p:cNvPr>
          <p:cNvSpPr txBox="1"/>
          <p:nvPr/>
        </p:nvSpPr>
        <p:spPr>
          <a:xfrm>
            <a:off x="8484565" y="4028423"/>
            <a:ext cx="2648060" cy="1477328"/>
          </a:xfrm>
          <a:prstGeom prst="rect">
            <a:avLst/>
          </a:prstGeom>
          <a:noFill/>
        </p:spPr>
        <p:txBody>
          <a:bodyPr wrap="square" rtlCol="0">
            <a:spAutoFit/>
          </a:bodyPr>
          <a:lstStyle/>
          <a:p>
            <a:r>
              <a:rPr lang="nb-NO" dirty="0"/>
              <a:t>Viktige datoer:</a:t>
            </a:r>
          </a:p>
          <a:p>
            <a:r>
              <a:rPr lang="nb-NO" dirty="0"/>
              <a:t>6. Samenes dag</a:t>
            </a:r>
          </a:p>
          <a:p>
            <a:r>
              <a:rPr lang="nb-NO" dirty="0"/>
              <a:t>16. KARNEVAL, hvis barna ikke vil kle seg ut er det greit</a:t>
            </a:r>
          </a:p>
        </p:txBody>
      </p:sp>
      <p:pic>
        <p:nvPicPr>
          <p:cNvPr id="11" name="Bilde 10" descr="Et bilde som inneholder Fargerikt, Grafikk, skjermbilde, sirkel&#10;&#10;Automatisk generert beskrivelse">
            <a:extLst>
              <a:ext uri="{FF2B5EF4-FFF2-40B4-BE49-F238E27FC236}">
                <a16:creationId xmlns:a16="http://schemas.microsoft.com/office/drawing/2014/main" id="{1786FD8E-98FC-C979-029A-2B1E90C59088}"/>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408262" y="4001969"/>
            <a:ext cx="2648061" cy="1964861"/>
          </a:xfrm>
          <a:prstGeom prst="rect">
            <a:avLst/>
          </a:prstGeom>
        </p:spPr>
      </p:pic>
      <p:pic>
        <p:nvPicPr>
          <p:cNvPr id="24" name="Bilde 23" descr="Et bilde som inneholder clip art, tegning, tegnefilm, Tegnefilm&#10;&#10;Automatisk generert beskrivelse">
            <a:extLst>
              <a:ext uri="{FF2B5EF4-FFF2-40B4-BE49-F238E27FC236}">
                <a16:creationId xmlns:a16="http://schemas.microsoft.com/office/drawing/2014/main" id="{8E07AE6D-D24F-A805-653D-89546F3D008A}"/>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4319438" y="4022870"/>
            <a:ext cx="3281177" cy="1964861"/>
          </a:xfrm>
          <a:prstGeom prst="rect">
            <a:avLst/>
          </a:prstGeom>
        </p:spPr>
      </p:pic>
    </p:spTree>
    <p:extLst>
      <p:ext uri="{BB962C8B-B14F-4D97-AF65-F5344CB8AC3E}">
        <p14:creationId xmlns:p14="http://schemas.microsoft.com/office/powerpoint/2010/main" val="168602467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8364</TotalTime>
  <Words>427</Words>
  <Application>Microsoft Office PowerPoint</Application>
  <PresentationFormat>Widescreen</PresentationFormat>
  <Paragraphs>21</Paragraphs>
  <Slides>2</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2</vt:i4>
      </vt:variant>
    </vt:vector>
  </HeadingPairs>
  <TitlesOfParts>
    <vt:vector size="6" baseType="lpstr">
      <vt:lpstr>Arial</vt:lpstr>
      <vt:lpstr>Calibri</vt:lpstr>
      <vt:lpstr>Calibri Light</vt:lpstr>
      <vt:lpstr>Office-tema</vt:lpstr>
      <vt:lpstr>Overordnet tema for perioden: Januar - Mars      SPRÅK OG SPRÅKGLEDE</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Overordnet tema for perioden: November - Januar</dc:title>
  <dc:creator>Marianne Refsland Maribu</dc:creator>
  <cp:lastModifiedBy>Marianne Refsland Maribu</cp:lastModifiedBy>
  <cp:revision>3</cp:revision>
  <dcterms:created xsi:type="dcterms:W3CDTF">2023-11-29T18:56:16Z</dcterms:created>
  <dcterms:modified xsi:type="dcterms:W3CDTF">2024-02-02T10:06:19Z</dcterms:modified>
</cp:coreProperties>
</file>