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623294-E601-455A-BD82-4B6C41DEE3A8}" v="67" dt="2024-03-03T22:04:09.6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3" d="100"/>
          <a:sy n="123" d="100"/>
        </p:scale>
        <p:origin x="11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F7CF15-E7C3-D8F0-6BF7-F89FACBC2A73}"/>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264DCEFF-5C31-7F82-62B0-E20659D667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0B94D023-91F7-4DDF-61A8-32FEB3594895}"/>
              </a:ext>
            </a:extLst>
          </p:cNvPr>
          <p:cNvSpPr>
            <a:spLocks noGrp="1"/>
          </p:cNvSpPr>
          <p:nvPr>
            <p:ph type="dt" sz="half" idx="10"/>
          </p:nvPr>
        </p:nvSpPr>
        <p:spPr/>
        <p:txBody>
          <a:bodyPr/>
          <a:lstStyle/>
          <a:p>
            <a:fld id="{FBFAB1C4-17E0-4683-AC6C-C6B23FE166BA}" type="datetimeFigureOut">
              <a:rPr lang="nb-NO" smtClean="0"/>
              <a:t>04.03.2024</a:t>
            </a:fld>
            <a:endParaRPr lang="nb-NO"/>
          </a:p>
        </p:txBody>
      </p:sp>
      <p:sp>
        <p:nvSpPr>
          <p:cNvPr id="5" name="Plassholder for bunntekst 4">
            <a:extLst>
              <a:ext uri="{FF2B5EF4-FFF2-40B4-BE49-F238E27FC236}">
                <a16:creationId xmlns:a16="http://schemas.microsoft.com/office/drawing/2014/main" id="{120964E1-83FB-9A51-772A-94C427F492F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D00DBB1-B732-7C4A-FAFA-9C43A034E744}"/>
              </a:ext>
            </a:extLst>
          </p:cNvPr>
          <p:cNvSpPr>
            <a:spLocks noGrp="1"/>
          </p:cNvSpPr>
          <p:nvPr>
            <p:ph type="sldNum" sz="quarter" idx="12"/>
          </p:nvPr>
        </p:nvSpPr>
        <p:spPr/>
        <p:txBody>
          <a:bodyPr/>
          <a:lstStyle/>
          <a:p>
            <a:fld id="{4D0DDCEC-E290-4578-B928-7A918FAF61FF}" type="slidenum">
              <a:rPr lang="nb-NO" smtClean="0"/>
              <a:t>‹#›</a:t>
            </a:fld>
            <a:endParaRPr lang="nb-NO"/>
          </a:p>
        </p:txBody>
      </p:sp>
    </p:spTree>
    <p:extLst>
      <p:ext uri="{BB962C8B-B14F-4D97-AF65-F5344CB8AC3E}">
        <p14:creationId xmlns:p14="http://schemas.microsoft.com/office/powerpoint/2010/main" val="1847772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9DE412-82FF-C79A-1CEE-D6A8F66DBFEE}"/>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660BAA6C-1B7B-E466-DB28-729FAA65D9DC}"/>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DDAC602-0367-4913-002B-5C9D1882610A}"/>
              </a:ext>
            </a:extLst>
          </p:cNvPr>
          <p:cNvSpPr>
            <a:spLocks noGrp="1"/>
          </p:cNvSpPr>
          <p:nvPr>
            <p:ph type="dt" sz="half" idx="10"/>
          </p:nvPr>
        </p:nvSpPr>
        <p:spPr/>
        <p:txBody>
          <a:bodyPr/>
          <a:lstStyle/>
          <a:p>
            <a:fld id="{FBFAB1C4-17E0-4683-AC6C-C6B23FE166BA}" type="datetimeFigureOut">
              <a:rPr lang="nb-NO" smtClean="0"/>
              <a:t>04.03.2024</a:t>
            </a:fld>
            <a:endParaRPr lang="nb-NO"/>
          </a:p>
        </p:txBody>
      </p:sp>
      <p:sp>
        <p:nvSpPr>
          <p:cNvPr id="5" name="Plassholder for bunntekst 4">
            <a:extLst>
              <a:ext uri="{FF2B5EF4-FFF2-40B4-BE49-F238E27FC236}">
                <a16:creationId xmlns:a16="http://schemas.microsoft.com/office/drawing/2014/main" id="{175BB13D-D79B-1CA0-832F-3AC908CD1F8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1BE4CF2-A0DC-7709-4BB1-0BD9CCD97339}"/>
              </a:ext>
            </a:extLst>
          </p:cNvPr>
          <p:cNvSpPr>
            <a:spLocks noGrp="1"/>
          </p:cNvSpPr>
          <p:nvPr>
            <p:ph type="sldNum" sz="quarter" idx="12"/>
          </p:nvPr>
        </p:nvSpPr>
        <p:spPr/>
        <p:txBody>
          <a:bodyPr/>
          <a:lstStyle/>
          <a:p>
            <a:fld id="{4D0DDCEC-E290-4578-B928-7A918FAF61FF}" type="slidenum">
              <a:rPr lang="nb-NO" smtClean="0"/>
              <a:t>‹#›</a:t>
            </a:fld>
            <a:endParaRPr lang="nb-NO"/>
          </a:p>
        </p:txBody>
      </p:sp>
    </p:spTree>
    <p:extLst>
      <p:ext uri="{BB962C8B-B14F-4D97-AF65-F5344CB8AC3E}">
        <p14:creationId xmlns:p14="http://schemas.microsoft.com/office/powerpoint/2010/main" val="395737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B746EB99-9B2D-338A-E73B-5C5C4636637E}"/>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38402597-3901-0C1C-34A3-2CD06B8C3C7D}"/>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64ABE1D-FE6F-6427-88A7-87DAEF4A125F}"/>
              </a:ext>
            </a:extLst>
          </p:cNvPr>
          <p:cNvSpPr>
            <a:spLocks noGrp="1"/>
          </p:cNvSpPr>
          <p:nvPr>
            <p:ph type="dt" sz="half" idx="10"/>
          </p:nvPr>
        </p:nvSpPr>
        <p:spPr/>
        <p:txBody>
          <a:bodyPr/>
          <a:lstStyle/>
          <a:p>
            <a:fld id="{FBFAB1C4-17E0-4683-AC6C-C6B23FE166BA}" type="datetimeFigureOut">
              <a:rPr lang="nb-NO" smtClean="0"/>
              <a:t>04.03.2024</a:t>
            </a:fld>
            <a:endParaRPr lang="nb-NO"/>
          </a:p>
        </p:txBody>
      </p:sp>
      <p:sp>
        <p:nvSpPr>
          <p:cNvPr id="5" name="Plassholder for bunntekst 4">
            <a:extLst>
              <a:ext uri="{FF2B5EF4-FFF2-40B4-BE49-F238E27FC236}">
                <a16:creationId xmlns:a16="http://schemas.microsoft.com/office/drawing/2014/main" id="{DC6FC8B9-ECD6-3454-B088-5EAB3CA50D4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C6A8B14-A2DA-3D63-A63E-DA26605917C7}"/>
              </a:ext>
            </a:extLst>
          </p:cNvPr>
          <p:cNvSpPr>
            <a:spLocks noGrp="1"/>
          </p:cNvSpPr>
          <p:nvPr>
            <p:ph type="sldNum" sz="quarter" idx="12"/>
          </p:nvPr>
        </p:nvSpPr>
        <p:spPr/>
        <p:txBody>
          <a:bodyPr/>
          <a:lstStyle/>
          <a:p>
            <a:fld id="{4D0DDCEC-E290-4578-B928-7A918FAF61FF}" type="slidenum">
              <a:rPr lang="nb-NO" smtClean="0"/>
              <a:t>‹#›</a:t>
            </a:fld>
            <a:endParaRPr lang="nb-NO"/>
          </a:p>
        </p:txBody>
      </p:sp>
    </p:spTree>
    <p:extLst>
      <p:ext uri="{BB962C8B-B14F-4D97-AF65-F5344CB8AC3E}">
        <p14:creationId xmlns:p14="http://schemas.microsoft.com/office/powerpoint/2010/main" val="132030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83C6BA-B42B-33B2-9DA5-2E586A99BFB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8594DBC-F136-E8ED-BC55-9DC73139FBA6}"/>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F4D707B-EF29-F4C7-B643-94EC55C6510E}"/>
              </a:ext>
            </a:extLst>
          </p:cNvPr>
          <p:cNvSpPr>
            <a:spLocks noGrp="1"/>
          </p:cNvSpPr>
          <p:nvPr>
            <p:ph type="dt" sz="half" idx="10"/>
          </p:nvPr>
        </p:nvSpPr>
        <p:spPr/>
        <p:txBody>
          <a:bodyPr/>
          <a:lstStyle/>
          <a:p>
            <a:fld id="{FBFAB1C4-17E0-4683-AC6C-C6B23FE166BA}" type="datetimeFigureOut">
              <a:rPr lang="nb-NO" smtClean="0"/>
              <a:t>04.03.2024</a:t>
            </a:fld>
            <a:endParaRPr lang="nb-NO"/>
          </a:p>
        </p:txBody>
      </p:sp>
      <p:sp>
        <p:nvSpPr>
          <p:cNvPr id="5" name="Plassholder for bunntekst 4">
            <a:extLst>
              <a:ext uri="{FF2B5EF4-FFF2-40B4-BE49-F238E27FC236}">
                <a16:creationId xmlns:a16="http://schemas.microsoft.com/office/drawing/2014/main" id="{0CE29850-1054-4F9C-9F19-BFFBA9F7303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ADDA2B3-35D0-D59E-EB45-98A55FC77742}"/>
              </a:ext>
            </a:extLst>
          </p:cNvPr>
          <p:cNvSpPr>
            <a:spLocks noGrp="1"/>
          </p:cNvSpPr>
          <p:nvPr>
            <p:ph type="sldNum" sz="quarter" idx="12"/>
          </p:nvPr>
        </p:nvSpPr>
        <p:spPr/>
        <p:txBody>
          <a:bodyPr/>
          <a:lstStyle/>
          <a:p>
            <a:fld id="{4D0DDCEC-E290-4578-B928-7A918FAF61FF}" type="slidenum">
              <a:rPr lang="nb-NO" smtClean="0"/>
              <a:t>‹#›</a:t>
            </a:fld>
            <a:endParaRPr lang="nb-NO"/>
          </a:p>
        </p:txBody>
      </p:sp>
    </p:spTree>
    <p:extLst>
      <p:ext uri="{BB962C8B-B14F-4D97-AF65-F5344CB8AC3E}">
        <p14:creationId xmlns:p14="http://schemas.microsoft.com/office/powerpoint/2010/main" val="1483151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CF1331-7F96-9EC2-AA0E-4E35CE8C304D}"/>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A71261CF-1D4D-8264-47DA-90F3063384B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E7B87A37-0FF1-33E4-B079-378AEAEB77D0}"/>
              </a:ext>
            </a:extLst>
          </p:cNvPr>
          <p:cNvSpPr>
            <a:spLocks noGrp="1"/>
          </p:cNvSpPr>
          <p:nvPr>
            <p:ph type="dt" sz="half" idx="10"/>
          </p:nvPr>
        </p:nvSpPr>
        <p:spPr/>
        <p:txBody>
          <a:bodyPr/>
          <a:lstStyle/>
          <a:p>
            <a:fld id="{FBFAB1C4-17E0-4683-AC6C-C6B23FE166BA}" type="datetimeFigureOut">
              <a:rPr lang="nb-NO" smtClean="0"/>
              <a:t>04.03.2024</a:t>
            </a:fld>
            <a:endParaRPr lang="nb-NO"/>
          </a:p>
        </p:txBody>
      </p:sp>
      <p:sp>
        <p:nvSpPr>
          <p:cNvPr id="5" name="Plassholder for bunntekst 4">
            <a:extLst>
              <a:ext uri="{FF2B5EF4-FFF2-40B4-BE49-F238E27FC236}">
                <a16:creationId xmlns:a16="http://schemas.microsoft.com/office/drawing/2014/main" id="{D2C6A74F-7E5E-F3EA-5F93-0BBAEE426C5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758ECEC-9D1B-ABDD-8478-2B7A33292F51}"/>
              </a:ext>
            </a:extLst>
          </p:cNvPr>
          <p:cNvSpPr>
            <a:spLocks noGrp="1"/>
          </p:cNvSpPr>
          <p:nvPr>
            <p:ph type="sldNum" sz="quarter" idx="12"/>
          </p:nvPr>
        </p:nvSpPr>
        <p:spPr/>
        <p:txBody>
          <a:bodyPr/>
          <a:lstStyle/>
          <a:p>
            <a:fld id="{4D0DDCEC-E290-4578-B928-7A918FAF61FF}" type="slidenum">
              <a:rPr lang="nb-NO" smtClean="0"/>
              <a:t>‹#›</a:t>
            </a:fld>
            <a:endParaRPr lang="nb-NO"/>
          </a:p>
        </p:txBody>
      </p:sp>
    </p:spTree>
    <p:extLst>
      <p:ext uri="{BB962C8B-B14F-4D97-AF65-F5344CB8AC3E}">
        <p14:creationId xmlns:p14="http://schemas.microsoft.com/office/powerpoint/2010/main" val="116310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15A864-3D4C-F083-C0ED-8BE807535F5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905E801-A7DC-6C48-CDC5-AF08053D0BEB}"/>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8A1A0C31-5786-D6CD-42F3-A133FF3A51C3}"/>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C36103FC-699A-AA8A-C20E-B0FE6657EE08}"/>
              </a:ext>
            </a:extLst>
          </p:cNvPr>
          <p:cNvSpPr>
            <a:spLocks noGrp="1"/>
          </p:cNvSpPr>
          <p:nvPr>
            <p:ph type="dt" sz="half" idx="10"/>
          </p:nvPr>
        </p:nvSpPr>
        <p:spPr/>
        <p:txBody>
          <a:bodyPr/>
          <a:lstStyle/>
          <a:p>
            <a:fld id="{FBFAB1C4-17E0-4683-AC6C-C6B23FE166BA}" type="datetimeFigureOut">
              <a:rPr lang="nb-NO" smtClean="0"/>
              <a:t>04.03.2024</a:t>
            </a:fld>
            <a:endParaRPr lang="nb-NO"/>
          </a:p>
        </p:txBody>
      </p:sp>
      <p:sp>
        <p:nvSpPr>
          <p:cNvPr id="6" name="Plassholder for bunntekst 5">
            <a:extLst>
              <a:ext uri="{FF2B5EF4-FFF2-40B4-BE49-F238E27FC236}">
                <a16:creationId xmlns:a16="http://schemas.microsoft.com/office/drawing/2014/main" id="{2AC174CF-1929-A111-9E3E-A68A8CABE36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36756AC-2EA8-5266-75FB-118642308CAE}"/>
              </a:ext>
            </a:extLst>
          </p:cNvPr>
          <p:cNvSpPr>
            <a:spLocks noGrp="1"/>
          </p:cNvSpPr>
          <p:nvPr>
            <p:ph type="sldNum" sz="quarter" idx="12"/>
          </p:nvPr>
        </p:nvSpPr>
        <p:spPr/>
        <p:txBody>
          <a:bodyPr/>
          <a:lstStyle/>
          <a:p>
            <a:fld id="{4D0DDCEC-E290-4578-B928-7A918FAF61FF}" type="slidenum">
              <a:rPr lang="nb-NO" smtClean="0"/>
              <a:t>‹#›</a:t>
            </a:fld>
            <a:endParaRPr lang="nb-NO"/>
          </a:p>
        </p:txBody>
      </p:sp>
    </p:spTree>
    <p:extLst>
      <p:ext uri="{BB962C8B-B14F-4D97-AF65-F5344CB8AC3E}">
        <p14:creationId xmlns:p14="http://schemas.microsoft.com/office/powerpoint/2010/main" val="4179153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04BB74-88D0-13A4-B92F-C6D855118685}"/>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26B3EF6A-2ABB-DD04-779A-ABCB07EE1D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7556672C-D53B-811E-9D33-ECAC7ECAD078}"/>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EC83728E-E4D3-BADB-9633-78B5A0A8FA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6052EE2D-461E-CCD2-6553-0C40E1DFDBDB}"/>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AC4A927D-7375-A75F-8969-CE4B3C39D5E8}"/>
              </a:ext>
            </a:extLst>
          </p:cNvPr>
          <p:cNvSpPr>
            <a:spLocks noGrp="1"/>
          </p:cNvSpPr>
          <p:nvPr>
            <p:ph type="dt" sz="half" idx="10"/>
          </p:nvPr>
        </p:nvSpPr>
        <p:spPr/>
        <p:txBody>
          <a:bodyPr/>
          <a:lstStyle/>
          <a:p>
            <a:fld id="{FBFAB1C4-17E0-4683-AC6C-C6B23FE166BA}" type="datetimeFigureOut">
              <a:rPr lang="nb-NO" smtClean="0"/>
              <a:t>04.03.2024</a:t>
            </a:fld>
            <a:endParaRPr lang="nb-NO"/>
          </a:p>
        </p:txBody>
      </p:sp>
      <p:sp>
        <p:nvSpPr>
          <p:cNvPr id="8" name="Plassholder for bunntekst 7">
            <a:extLst>
              <a:ext uri="{FF2B5EF4-FFF2-40B4-BE49-F238E27FC236}">
                <a16:creationId xmlns:a16="http://schemas.microsoft.com/office/drawing/2014/main" id="{95EEB637-2C82-DFF9-D735-4A12BC563CB9}"/>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62D9E270-176A-E54B-42E5-3C83CB7B10EC}"/>
              </a:ext>
            </a:extLst>
          </p:cNvPr>
          <p:cNvSpPr>
            <a:spLocks noGrp="1"/>
          </p:cNvSpPr>
          <p:nvPr>
            <p:ph type="sldNum" sz="quarter" idx="12"/>
          </p:nvPr>
        </p:nvSpPr>
        <p:spPr/>
        <p:txBody>
          <a:bodyPr/>
          <a:lstStyle/>
          <a:p>
            <a:fld id="{4D0DDCEC-E290-4578-B928-7A918FAF61FF}" type="slidenum">
              <a:rPr lang="nb-NO" smtClean="0"/>
              <a:t>‹#›</a:t>
            </a:fld>
            <a:endParaRPr lang="nb-NO"/>
          </a:p>
        </p:txBody>
      </p:sp>
    </p:spTree>
    <p:extLst>
      <p:ext uri="{BB962C8B-B14F-4D97-AF65-F5344CB8AC3E}">
        <p14:creationId xmlns:p14="http://schemas.microsoft.com/office/powerpoint/2010/main" val="3053169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76CE76-1BEF-7CE7-A6FB-8355187D6507}"/>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9519917C-4563-080B-75A3-F3D1AF917A83}"/>
              </a:ext>
            </a:extLst>
          </p:cNvPr>
          <p:cNvSpPr>
            <a:spLocks noGrp="1"/>
          </p:cNvSpPr>
          <p:nvPr>
            <p:ph type="dt" sz="half" idx="10"/>
          </p:nvPr>
        </p:nvSpPr>
        <p:spPr/>
        <p:txBody>
          <a:bodyPr/>
          <a:lstStyle/>
          <a:p>
            <a:fld id="{FBFAB1C4-17E0-4683-AC6C-C6B23FE166BA}" type="datetimeFigureOut">
              <a:rPr lang="nb-NO" smtClean="0"/>
              <a:t>04.03.2024</a:t>
            </a:fld>
            <a:endParaRPr lang="nb-NO"/>
          </a:p>
        </p:txBody>
      </p:sp>
      <p:sp>
        <p:nvSpPr>
          <p:cNvPr id="4" name="Plassholder for bunntekst 3">
            <a:extLst>
              <a:ext uri="{FF2B5EF4-FFF2-40B4-BE49-F238E27FC236}">
                <a16:creationId xmlns:a16="http://schemas.microsoft.com/office/drawing/2014/main" id="{AD548492-4DCB-B99F-3567-7B5A21F13E76}"/>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4919EB52-A33D-3130-DFA1-58DFA3E58E21}"/>
              </a:ext>
            </a:extLst>
          </p:cNvPr>
          <p:cNvSpPr>
            <a:spLocks noGrp="1"/>
          </p:cNvSpPr>
          <p:nvPr>
            <p:ph type="sldNum" sz="quarter" idx="12"/>
          </p:nvPr>
        </p:nvSpPr>
        <p:spPr/>
        <p:txBody>
          <a:bodyPr/>
          <a:lstStyle/>
          <a:p>
            <a:fld id="{4D0DDCEC-E290-4578-B928-7A918FAF61FF}" type="slidenum">
              <a:rPr lang="nb-NO" smtClean="0"/>
              <a:t>‹#›</a:t>
            </a:fld>
            <a:endParaRPr lang="nb-NO"/>
          </a:p>
        </p:txBody>
      </p:sp>
    </p:spTree>
    <p:extLst>
      <p:ext uri="{BB962C8B-B14F-4D97-AF65-F5344CB8AC3E}">
        <p14:creationId xmlns:p14="http://schemas.microsoft.com/office/powerpoint/2010/main" val="985096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AAFA1E40-666B-633D-87DA-BD98E403A8E3}"/>
              </a:ext>
            </a:extLst>
          </p:cNvPr>
          <p:cNvSpPr>
            <a:spLocks noGrp="1"/>
          </p:cNvSpPr>
          <p:nvPr>
            <p:ph type="dt" sz="half" idx="10"/>
          </p:nvPr>
        </p:nvSpPr>
        <p:spPr/>
        <p:txBody>
          <a:bodyPr/>
          <a:lstStyle/>
          <a:p>
            <a:fld id="{FBFAB1C4-17E0-4683-AC6C-C6B23FE166BA}" type="datetimeFigureOut">
              <a:rPr lang="nb-NO" smtClean="0"/>
              <a:t>04.03.2024</a:t>
            </a:fld>
            <a:endParaRPr lang="nb-NO"/>
          </a:p>
        </p:txBody>
      </p:sp>
      <p:sp>
        <p:nvSpPr>
          <p:cNvPr id="3" name="Plassholder for bunntekst 2">
            <a:extLst>
              <a:ext uri="{FF2B5EF4-FFF2-40B4-BE49-F238E27FC236}">
                <a16:creationId xmlns:a16="http://schemas.microsoft.com/office/drawing/2014/main" id="{5D167C48-15D9-8974-BB45-A864C5DFA6CB}"/>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D7546AD0-4549-D36D-B4F7-F31B5E01AF9E}"/>
              </a:ext>
            </a:extLst>
          </p:cNvPr>
          <p:cNvSpPr>
            <a:spLocks noGrp="1"/>
          </p:cNvSpPr>
          <p:nvPr>
            <p:ph type="sldNum" sz="quarter" idx="12"/>
          </p:nvPr>
        </p:nvSpPr>
        <p:spPr/>
        <p:txBody>
          <a:bodyPr/>
          <a:lstStyle/>
          <a:p>
            <a:fld id="{4D0DDCEC-E290-4578-B928-7A918FAF61FF}" type="slidenum">
              <a:rPr lang="nb-NO" smtClean="0"/>
              <a:t>‹#›</a:t>
            </a:fld>
            <a:endParaRPr lang="nb-NO"/>
          </a:p>
        </p:txBody>
      </p:sp>
    </p:spTree>
    <p:extLst>
      <p:ext uri="{BB962C8B-B14F-4D97-AF65-F5344CB8AC3E}">
        <p14:creationId xmlns:p14="http://schemas.microsoft.com/office/powerpoint/2010/main" val="3184033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F3B830-F8AA-25AE-6654-D9A4198B94B6}"/>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D125DE0C-62CD-AA9B-22A6-DFCDE8F11D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5C003568-956E-1CD9-F32E-F40E558539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F9699ABB-5542-D11E-C265-9DCDED4201EF}"/>
              </a:ext>
            </a:extLst>
          </p:cNvPr>
          <p:cNvSpPr>
            <a:spLocks noGrp="1"/>
          </p:cNvSpPr>
          <p:nvPr>
            <p:ph type="dt" sz="half" idx="10"/>
          </p:nvPr>
        </p:nvSpPr>
        <p:spPr/>
        <p:txBody>
          <a:bodyPr/>
          <a:lstStyle/>
          <a:p>
            <a:fld id="{FBFAB1C4-17E0-4683-AC6C-C6B23FE166BA}" type="datetimeFigureOut">
              <a:rPr lang="nb-NO" smtClean="0"/>
              <a:t>04.03.2024</a:t>
            </a:fld>
            <a:endParaRPr lang="nb-NO"/>
          </a:p>
        </p:txBody>
      </p:sp>
      <p:sp>
        <p:nvSpPr>
          <p:cNvPr id="6" name="Plassholder for bunntekst 5">
            <a:extLst>
              <a:ext uri="{FF2B5EF4-FFF2-40B4-BE49-F238E27FC236}">
                <a16:creationId xmlns:a16="http://schemas.microsoft.com/office/drawing/2014/main" id="{770BB113-8F6E-A523-0EC5-52A3E07AF7A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D0F98DF-B878-71C8-1E15-5027ED2DDB87}"/>
              </a:ext>
            </a:extLst>
          </p:cNvPr>
          <p:cNvSpPr>
            <a:spLocks noGrp="1"/>
          </p:cNvSpPr>
          <p:nvPr>
            <p:ph type="sldNum" sz="quarter" idx="12"/>
          </p:nvPr>
        </p:nvSpPr>
        <p:spPr/>
        <p:txBody>
          <a:bodyPr/>
          <a:lstStyle/>
          <a:p>
            <a:fld id="{4D0DDCEC-E290-4578-B928-7A918FAF61FF}" type="slidenum">
              <a:rPr lang="nb-NO" smtClean="0"/>
              <a:t>‹#›</a:t>
            </a:fld>
            <a:endParaRPr lang="nb-NO"/>
          </a:p>
        </p:txBody>
      </p:sp>
    </p:spTree>
    <p:extLst>
      <p:ext uri="{BB962C8B-B14F-4D97-AF65-F5344CB8AC3E}">
        <p14:creationId xmlns:p14="http://schemas.microsoft.com/office/powerpoint/2010/main" val="3097147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D671B3-F89F-C774-E9FD-12FCDD0A766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0147352-B295-6FB6-A7B3-E74B592DAD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EDFC8C4A-B16F-DDE5-F863-052673D17F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FCF3D252-3BB7-5352-7821-7002B6479C0D}"/>
              </a:ext>
            </a:extLst>
          </p:cNvPr>
          <p:cNvSpPr>
            <a:spLocks noGrp="1"/>
          </p:cNvSpPr>
          <p:nvPr>
            <p:ph type="dt" sz="half" idx="10"/>
          </p:nvPr>
        </p:nvSpPr>
        <p:spPr/>
        <p:txBody>
          <a:bodyPr/>
          <a:lstStyle/>
          <a:p>
            <a:fld id="{FBFAB1C4-17E0-4683-AC6C-C6B23FE166BA}" type="datetimeFigureOut">
              <a:rPr lang="nb-NO" smtClean="0"/>
              <a:t>04.03.2024</a:t>
            </a:fld>
            <a:endParaRPr lang="nb-NO"/>
          </a:p>
        </p:txBody>
      </p:sp>
      <p:sp>
        <p:nvSpPr>
          <p:cNvPr id="6" name="Plassholder for bunntekst 5">
            <a:extLst>
              <a:ext uri="{FF2B5EF4-FFF2-40B4-BE49-F238E27FC236}">
                <a16:creationId xmlns:a16="http://schemas.microsoft.com/office/drawing/2014/main" id="{34136EEE-9281-5E2E-C169-785B4B7A932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1FC8D0F-4001-B338-8D55-496124963413}"/>
              </a:ext>
            </a:extLst>
          </p:cNvPr>
          <p:cNvSpPr>
            <a:spLocks noGrp="1"/>
          </p:cNvSpPr>
          <p:nvPr>
            <p:ph type="sldNum" sz="quarter" idx="12"/>
          </p:nvPr>
        </p:nvSpPr>
        <p:spPr/>
        <p:txBody>
          <a:bodyPr/>
          <a:lstStyle/>
          <a:p>
            <a:fld id="{4D0DDCEC-E290-4578-B928-7A918FAF61FF}" type="slidenum">
              <a:rPr lang="nb-NO" smtClean="0"/>
              <a:t>‹#›</a:t>
            </a:fld>
            <a:endParaRPr lang="nb-NO"/>
          </a:p>
        </p:txBody>
      </p:sp>
    </p:spTree>
    <p:extLst>
      <p:ext uri="{BB962C8B-B14F-4D97-AF65-F5344CB8AC3E}">
        <p14:creationId xmlns:p14="http://schemas.microsoft.com/office/powerpoint/2010/main" val="1947460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25000"/>
                <a:lumOff val="75000"/>
              </a:schemeClr>
            </a:gs>
            <a:gs pos="48000">
              <a:srgbClr val="0070C0"/>
            </a:gs>
            <a:gs pos="100000">
              <a:schemeClr val="accent1">
                <a:lumMod val="60000"/>
                <a:lumOff val="4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E664FB9C-2FD9-DBDB-7B4B-2178EF88B2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4D4C1FA5-E706-67B4-C6EF-9560C53870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E7B2024-791E-4072-9061-9B831329D9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BFAB1C4-17E0-4683-AC6C-C6B23FE166BA}" type="datetimeFigureOut">
              <a:rPr lang="nb-NO" smtClean="0"/>
              <a:t>04.03.2024</a:t>
            </a:fld>
            <a:endParaRPr lang="nb-NO"/>
          </a:p>
        </p:txBody>
      </p:sp>
      <p:sp>
        <p:nvSpPr>
          <p:cNvPr id="5" name="Plassholder for bunntekst 4">
            <a:extLst>
              <a:ext uri="{FF2B5EF4-FFF2-40B4-BE49-F238E27FC236}">
                <a16:creationId xmlns:a16="http://schemas.microsoft.com/office/drawing/2014/main" id="{30057956-09CF-00F4-C197-155B0998E7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F3FF878E-7F21-712C-EC3A-70F04C9EA7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D0DDCEC-E290-4578-B928-7A918FAF61FF}" type="slidenum">
              <a:rPr lang="nb-NO" smtClean="0"/>
              <a:t>‹#›</a:t>
            </a:fld>
            <a:endParaRPr lang="nb-NO"/>
          </a:p>
        </p:txBody>
      </p:sp>
    </p:spTree>
    <p:extLst>
      <p:ext uri="{BB962C8B-B14F-4D97-AF65-F5344CB8AC3E}">
        <p14:creationId xmlns:p14="http://schemas.microsoft.com/office/powerpoint/2010/main" val="4270758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4A82708-BA07-0AE7-199B-0DAC13D29490}"/>
              </a:ext>
            </a:extLst>
          </p:cNvPr>
          <p:cNvSpPr>
            <a:spLocks noGrp="1"/>
          </p:cNvSpPr>
          <p:nvPr>
            <p:ph type="ctrTitle"/>
          </p:nvPr>
        </p:nvSpPr>
        <p:spPr>
          <a:xfrm>
            <a:off x="1803204" y="1452514"/>
            <a:ext cx="5517822" cy="457688"/>
          </a:xfrm>
        </p:spPr>
        <p:txBody>
          <a:bodyPr>
            <a:normAutofit fontScale="90000"/>
          </a:bodyPr>
          <a:lstStyle/>
          <a:p>
            <a:pPr algn="l"/>
            <a:r>
              <a:rPr lang="nb-NO" sz="2000" dirty="0">
                <a:solidFill>
                  <a:srgbClr val="FFFFFF"/>
                </a:solidFill>
              </a:rPr>
              <a:t>Overordnet tema for perioden: Januar - Mars</a:t>
            </a:r>
            <a:br>
              <a:rPr lang="nb-NO" sz="2000" dirty="0">
                <a:solidFill>
                  <a:srgbClr val="FFFFFF"/>
                </a:solidFill>
              </a:rPr>
            </a:br>
            <a:r>
              <a:rPr lang="nb-NO" sz="2000" dirty="0">
                <a:solidFill>
                  <a:srgbClr val="FFFFFF"/>
                </a:solidFill>
              </a:rPr>
              <a:t>	    </a:t>
            </a:r>
            <a:r>
              <a:rPr lang="nb-NO" sz="2200" dirty="0">
                <a:solidFill>
                  <a:srgbClr val="FFFFFF"/>
                </a:solidFill>
              </a:rPr>
              <a:t>SPRÅK OG SPRÅKGLEDE</a:t>
            </a:r>
            <a:endParaRPr lang="nb-NO" sz="2000" dirty="0">
              <a:solidFill>
                <a:srgbClr val="FFFFFF"/>
              </a:solidFill>
            </a:endParaRPr>
          </a:p>
        </p:txBody>
      </p:sp>
      <p:sp>
        <p:nvSpPr>
          <p:cNvPr id="3" name="Undertittel 2">
            <a:extLst>
              <a:ext uri="{FF2B5EF4-FFF2-40B4-BE49-F238E27FC236}">
                <a16:creationId xmlns:a16="http://schemas.microsoft.com/office/drawing/2014/main" id="{C9DA7E71-197A-9B63-1AB9-4544810D417A}"/>
              </a:ext>
            </a:extLst>
          </p:cNvPr>
          <p:cNvSpPr>
            <a:spLocks noGrp="1"/>
          </p:cNvSpPr>
          <p:nvPr>
            <p:ph type="subTitle" idx="1"/>
          </p:nvPr>
        </p:nvSpPr>
        <p:spPr>
          <a:xfrm>
            <a:off x="1599234" y="4591451"/>
            <a:ext cx="9793446" cy="2315308"/>
          </a:xfrm>
        </p:spPr>
        <p:txBody>
          <a:bodyPr>
            <a:normAutofit/>
          </a:bodyPr>
          <a:lstStyle/>
          <a:p>
            <a:pPr algn="l"/>
            <a:r>
              <a:rPr lang="nb-NO" sz="1700" dirty="0">
                <a:solidFill>
                  <a:schemeClr val="bg1"/>
                </a:solidFill>
              </a:rPr>
              <a:t>Evaluering av februar:</a:t>
            </a:r>
          </a:p>
          <a:p>
            <a:pPr algn="l"/>
            <a:r>
              <a:rPr lang="nb-NO" sz="1700" b="0" i="0" dirty="0">
                <a:solidFill>
                  <a:srgbClr val="ECECEC"/>
                </a:solidFill>
                <a:effectLst/>
                <a:latin typeface="Söhne"/>
              </a:rPr>
              <a:t>Februar fløy av sted med mange høydepunkter. Vi startet med å feire samenes dag, hvor ungene fra alle avdelinger samlet seg. De lærte litt om samisk kultur, lyttet til "Bæ, bæ lille lam" på samisk og en "</a:t>
            </a:r>
            <a:r>
              <a:rPr lang="nb-NO" sz="1700" b="0" i="0" dirty="0" err="1">
                <a:solidFill>
                  <a:srgbClr val="ECECEC"/>
                </a:solidFill>
                <a:effectLst/>
                <a:latin typeface="Söhne"/>
              </a:rPr>
              <a:t>Blime</a:t>
            </a:r>
            <a:r>
              <a:rPr lang="nb-NO" sz="1700" b="0" i="0" dirty="0">
                <a:solidFill>
                  <a:srgbClr val="ECECEC"/>
                </a:solidFill>
                <a:effectLst/>
                <a:latin typeface="Söhne"/>
              </a:rPr>
              <a:t>!"-sang. Etterpå gikk vi og spiste </a:t>
            </a:r>
            <a:r>
              <a:rPr lang="nb-NO" sz="1700" b="0" i="0" dirty="0" err="1">
                <a:solidFill>
                  <a:srgbClr val="ECECEC"/>
                </a:solidFill>
                <a:effectLst/>
                <a:latin typeface="Söhne"/>
              </a:rPr>
              <a:t>Bidos</a:t>
            </a:r>
            <a:r>
              <a:rPr lang="nb-NO" sz="1700" b="0" i="0" dirty="0">
                <a:solidFill>
                  <a:srgbClr val="ECECEC"/>
                </a:solidFill>
                <a:effectLst/>
                <a:latin typeface="Söhne"/>
              </a:rPr>
              <a:t>, en tradisjonell samisk rett, og prøvde oss på </a:t>
            </a:r>
            <a:r>
              <a:rPr lang="nb-NO" sz="1700" b="0" i="0" dirty="0" err="1">
                <a:solidFill>
                  <a:srgbClr val="ECECEC"/>
                </a:solidFill>
                <a:effectLst/>
                <a:latin typeface="Söhne"/>
              </a:rPr>
              <a:t>Gahkku</a:t>
            </a:r>
            <a:r>
              <a:rPr lang="nb-NO" sz="1700" b="0" i="0" dirty="0">
                <a:solidFill>
                  <a:srgbClr val="ECECEC"/>
                </a:solidFill>
                <a:effectLst/>
                <a:latin typeface="Söhne"/>
              </a:rPr>
              <a:t>, et samisk brød.</a:t>
            </a:r>
          </a:p>
          <a:p>
            <a:pPr algn="l"/>
            <a:r>
              <a:rPr lang="nb-NO" sz="1700" b="0" i="0" dirty="0">
                <a:solidFill>
                  <a:srgbClr val="ECECEC"/>
                </a:solidFill>
                <a:effectLst/>
                <a:latin typeface="Söhne"/>
              </a:rPr>
              <a:t>Karnevalet var kjempegøy! De eldste hadde en samling hvor vi sang og danset en masse. Vi avsluttet med et </a:t>
            </a:r>
            <a:r>
              <a:rPr lang="nb-NO" sz="1700" b="0" i="0" dirty="0" err="1">
                <a:solidFill>
                  <a:srgbClr val="ECECEC"/>
                </a:solidFill>
                <a:effectLst/>
                <a:latin typeface="Söhne"/>
              </a:rPr>
              <a:t>karnevalstog</a:t>
            </a:r>
            <a:r>
              <a:rPr lang="nb-NO" sz="1700" b="0" i="0" dirty="0">
                <a:solidFill>
                  <a:srgbClr val="ECECEC"/>
                </a:solidFill>
                <a:effectLst/>
                <a:latin typeface="Söhne"/>
              </a:rPr>
              <a:t> gjennom bygget, og spilte på instrumentene vi hadde laget. Til slutt hadde vi det vi kaller </a:t>
            </a:r>
            <a:r>
              <a:rPr lang="nb-NO" sz="1700" b="0" i="0" dirty="0" err="1">
                <a:solidFill>
                  <a:srgbClr val="ECECEC"/>
                </a:solidFill>
                <a:effectLst/>
                <a:latin typeface="Söhne"/>
              </a:rPr>
              <a:t>kattaisekken</a:t>
            </a:r>
            <a:r>
              <a:rPr lang="nb-NO" sz="1700" b="0" i="0" dirty="0">
                <a:solidFill>
                  <a:srgbClr val="ECECEC"/>
                </a:solidFill>
                <a:effectLst/>
                <a:latin typeface="Söhne"/>
              </a:rPr>
              <a:t>, og der fant ungene penger til å kjøpe alt fra pølser til såpebobler og klistremerker.</a:t>
            </a:r>
          </a:p>
          <a:p>
            <a:pPr algn="l"/>
            <a:endParaRPr lang="nb-NO" sz="1400" dirty="0">
              <a:solidFill>
                <a:schemeClr val="bg1"/>
              </a:solidFill>
            </a:endParaRPr>
          </a:p>
        </p:txBody>
      </p:sp>
      <p:sp>
        <p:nvSpPr>
          <p:cNvPr id="6" name="Rektangel: avrundede hjørner 5">
            <a:extLst>
              <a:ext uri="{FF2B5EF4-FFF2-40B4-BE49-F238E27FC236}">
                <a16:creationId xmlns:a16="http://schemas.microsoft.com/office/drawing/2014/main" id="{BE199A6C-9E88-FE82-70F9-A5F36D7D9303}"/>
              </a:ext>
            </a:extLst>
          </p:cNvPr>
          <p:cNvSpPr/>
          <p:nvPr/>
        </p:nvSpPr>
        <p:spPr>
          <a:xfrm>
            <a:off x="1599234" y="1994696"/>
            <a:ext cx="2192693" cy="25741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b-NO"/>
          </a:p>
        </p:txBody>
      </p:sp>
      <p:sp>
        <p:nvSpPr>
          <p:cNvPr id="7" name="TekstSylinder 6">
            <a:extLst>
              <a:ext uri="{FF2B5EF4-FFF2-40B4-BE49-F238E27FC236}">
                <a16:creationId xmlns:a16="http://schemas.microsoft.com/office/drawing/2014/main" id="{642B0981-E79F-DDCF-A8B1-3A044CE14057}"/>
              </a:ext>
            </a:extLst>
          </p:cNvPr>
          <p:cNvSpPr txBox="1"/>
          <p:nvPr/>
        </p:nvSpPr>
        <p:spPr>
          <a:xfrm>
            <a:off x="1677450" y="2050680"/>
            <a:ext cx="1992442" cy="2462213"/>
          </a:xfrm>
          <a:prstGeom prst="rect">
            <a:avLst/>
          </a:prstGeom>
          <a:noFill/>
        </p:spPr>
        <p:txBody>
          <a:bodyPr wrap="square" rtlCol="0">
            <a:spAutoFit/>
          </a:bodyPr>
          <a:lstStyle/>
          <a:p>
            <a:r>
              <a:rPr lang="nb-NO" sz="1400" dirty="0"/>
              <a:t>Hovedmål:</a:t>
            </a:r>
          </a:p>
          <a:p>
            <a:r>
              <a:rPr lang="nb-NO" sz="1400" dirty="0"/>
              <a:t>Følge med på barnas kommunikasjon og språk og fange opp og støtte barn som har ulike former for kommunikasjonsvansker, som er lite språklig aktive eller som har sen språkutvikling (Årsplan s. 21</a:t>
            </a:r>
          </a:p>
        </p:txBody>
      </p:sp>
      <p:sp>
        <p:nvSpPr>
          <p:cNvPr id="11" name="Rektangel: avrundede hjørner 10">
            <a:extLst>
              <a:ext uri="{FF2B5EF4-FFF2-40B4-BE49-F238E27FC236}">
                <a16:creationId xmlns:a16="http://schemas.microsoft.com/office/drawing/2014/main" id="{7412379B-9561-6B6F-BB8A-99E9A6DE3CFC}"/>
              </a:ext>
            </a:extLst>
          </p:cNvPr>
          <p:cNvSpPr/>
          <p:nvPr/>
        </p:nvSpPr>
        <p:spPr>
          <a:xfrm>
            <a:off x="4192205" y="2007720"/>
            <a:ext cx="3362361" cy="25611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nb-NO" sz="1400" dirty="0"/>
              <a:t>Sosiale mål: </a:t>
            </a:r>
          </a:p>
          <a:p>
            <a:r>
              <a:rPr lang="nb-NO" sz="1400" dirty="0"/>
              <a:t>De ansatte i barnehagen skal være bevisste rollemodeller som viser respekt for og anerkjenner hvert enkelt barn og sine kollegaer. Som rollemodeller skal de ansatte jobbe for å fremheve positiv språkbruk og positiv atferd (Handlingsplan for trygt og godt psykososialt barnehagemiljø i Våland-Barnehagene, 2021, s. )</a:t>
            </a:r>
          </a:p>
        </p:txBody>
      </p:sp>
      <p:sp>
        <p:nvSpPr>
          <p:cNvPr id="21" name="TekstSylinder 20">
            <a:extLst>
              <a:ext uri="{FF2B5EF4-FFF2-40B4-BE49-F238E27FC236}">
                <a16:creationId xmlns:a16="http://schemas.microsoft.com/office/drawing/2014/main" id="{8E19689D-C6AD-70E6-93D6-0FE49A0E1622}"/>
              </a:ext>
            </a:extLst>
          </p:cNvPr>
          <p:cNvSpPr txBox="1"/>
          <p:nvPr/>
        </p:nvSpPr>
        <p:spPr>
          <a:xfrm>
            <a:off x="1736334" y="681890"/>
            <a:ext cx="5952089" cy="523220"/>
          </a:xfrm>
          <a:prstGeom prst="rect">
            <a:avLst/>
          </a:prstGeom>
          <a:noFill/>
        </p:spPr>
        <p:txBody>
          <a:bodyPr wrap="square" rtlCol="0">
            <a:spAutoFit/>
          </a:bodyPr>
          <a:lstStyle/>
          <a:p>
            <a:r>
              <a:rPr lang="nb-NO" sz="2800" dirty="0">
                <a:solidFill>
                  <a:schemeClr val="bg1"/>
                </a:solidFill>
              </a:rPr>
              <a:t>Månedsbrev for mars, Blåklokke</a:t>
            </a:r>
          </a:p>
        </p:txBody>
      </p:sp>
      <p:pic>
        <p:nvPicPr>
          <p:cNvPr id="5" name="Bilde 4" descr="Et bilde som inneholder tegnefilm, sky, plante, lavendel&#10;&#10;Automatisk generert beskrivelse">
            <a:extLst>
              <a:ext uri="{FF2B5EF4-FFF2-40B4-BE49-F238E27FC236}">
                <a16:creationId xmlns:a16="http://schemas.microsoft.com/office/drawing/2014/main" id="{8AA59F5A-70BB-378E-240C-275A57906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1304" y="970941"/>
            <a:ext cx="3671376" cy="3671376"/>
          </a:xfrm>
          <a:prstGeom prst="rect">
            <a:avLst/>
          </a:prstGeom>
        </p:spPr>
      </p:pic>
    </p:spTree>
    <p:extLst>
      <p:ext uri="{BB962C8B-B14F-4D97-AF65-F5344CB8AC3E}">
        <p14:creationId xmlns:p14="http://schemas.microsoft.com/office/powerpoint/2010/main" val="3946839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9F5539-8743-718A-C4EB-DA865C333DD8}"/>
              </a:ext>
            </a:extLst>
          </p:cNvPr>
          <p:cNvSpPr>
            <a:spLocks noGrp="1"/>
          </p:cNvSpPr>
          <p:nvPr>
            <p:ph type="title"/>
          </p:nvPr>
        </p:nvSpPr>
        <p:spPr>
          <a:xfrm>
            <a:off x="1301261" y="590062"/>
            <a:ext cx="6620427" cy="1033465"/>
          </a:xfrm>
        </p:spPr>
        <p:txBody>
          <a:bodyPr vert="horz" lIns="91440" tIns="45720" rIns="91440" bIns="45720" rtlCol="0" anchor="b">
            <a:normAutofit/>
          </a:bodyPr>
          <a:lstStyle/>
          <a:p>
            <a:br>
              <a:rPr lang="en-US" sz="2800" kern="1200" dirty="0">
                <a:solidFill>
                  <a:srgbClr val="FFFFFF"/>
                </a:solidFill>
                <a:latin typeface="+mj-lt"/>
                <a:ea typeface="+mj-ea"/>
                <a:cs typeface="+mj-cs"/>
              </a:rPr>
            </a:br>
            <a:endParaRPr lang="en-US" sz="2800" kern="1200" dirty="0">
              <a:solidFill>
                <a:srgbClr val="FFFFFF"/>
              </a:solidFill>
              <a:latin typeface="+mj-lt"/>
              <a:ea typeface="+mj-ea"/>
              <a:cs typeface="+mj-cs"/>
            </a:endParaRPr>
          </a:p>
        </p:txBody>
      </p:sp>
      <p:sp>
        <p:nvSpPr>
          <p:cNvPr id="6" name="TekstSylinder 5">
            <a:extLst>
              <a:ext uri="{FF2B5EF4-FFF2-40B4-BE49-F238E27FC236}">
                <a16:creationId xmlns:a16="http://schemas.microsoft.com/office/drawing/2014/main" id="{3DCF14FD-B911-5084-F3E0-766476B616DF}"/>
              </a:ext>
            </a:extLst>
          </p:cNvPr>
          <p:cNvSpPr txBox="1"/>
          <p:nvPr/>
        </p:nvSpPr>
        <p:spPr>
          <a:xfrm>
            <a:off x="1502230" y="1957769"/>
            <a:ext cx="903188" cy="1033465"/>
          </a:xfrm>
          <a:prstGeom prst="rect">
            <a:avLst/>
          </a:prstGeom>
          <a:noFill/>
        </p:spPr>
        <p:txBody>
          <a:bodyPr wrap="square" rtlCol="0">
            <a:spAutoFit/>
          </a:bodyPr>
          <a:lstStyle/>
          <a:p>
            <a:endParaRPr lang="nb-NO" dirty="0"/>
          </a:p>
        </p:txBody>
      </p:sp>
      <p:sp>
        <p:nvSpPr>
          <p:cNvPr id="4" name="TekstSylinder 3">
            <a:extLst>
              <a:ext uri="{FF2B5EF4-FFF2-40B4-BE49-F238E27FC236}">
                <a16:creationId xmlns:a16="http://schemas.microsoft.com/office/drawing/2014/main" id="{D0962A87-70FB-B8CB-D33C-CB81FFBAB9F4}"/>
              </a:ext>
            </a:extLst>
          </p:cNvPr>
          <p:cNvSpPr txBox="1"/>
          <p:nvPr/>
        </p:nvSpPr>
        <p:spPr>
          <a:xfrm>
            <a:off x="1452753" y="1028849"/>
            <a:ext cx="6943500" cy="3000821"/>
          </a:xfrm>
          <a:prstGeom prst="rect">
            <a:avLst/>
          </a:prstGeom>
          <a:noFill/>
        </p:spPr>
        <p:txBody>
          <a:bodyPr wrap="square" rtlCol="0">
            <a:spAutoFit/>
          </a:bodyPr>
          <a:lstStyle/>
          <a:p>
            <a:pPr algn="l"/>
            <a:r>
              <a:rPr lang="nb-NO" sz="1700" dirty="0">
                <a:solidFill>
                  <a:schemeClr val="bg1"/>
                </a:solidFill>
              </a:rPr>
              <a:t>Måneden som kommer: </a:t>
            </a:r>
            <a:br>
              <a:rPr lang="nb-NO" sz="1700" dirty="0">
                <a:solidFill>
                  <a:schemeClr val="bg1"/>
                </a:solidFill>
              </a:rPr>
            </a:br>
            <a:r>
              <a:rPr lang="nb-NO" sz="1700" b="0" i="0" dirty="0">
                <a:solidFill>
                  <a:srgbClr val="ECECEC"/>
                </a:solidFill>
                <a:effectLst/>
                <a:latin typeface="Söhne"/>
              </a:rPr>
              <a:t>I mars feirer vi barnehagedagen, og temaet er i år "mitt sted". Gjennom denne dagen ønsker vi å vise frem hvordan vi i barnehagen, sammen med de ansatte, er engasjerte i å lære barna om den lokale kulturarven de er en del av.</a:t>
            </a:r>
          </a:p>
          <a:p>
            <a:pPr algn="l"/>
            <a:r>
              <a:rPr lang="nb-NO" sz="1700" b="0" i="0" dirty="0">
                <a:solidFill>
                  <a:srgbClr val="ECECEC"/>
                </a:solidFill>
                <a:effectLst/>
                <a:latin typeface="Söhne"/>
              </a:rPr>
              <a:t>Vi kommer også til å dykke ned i påskens tradisjoner med en rekke hyggelige aktiviteter. For eksempel skal vi kose oss med en påskefrokost der foreldrene også får være med. Og så skal vi få et spennende besøk av påsketuristen fra St. Petri kirken, som bringer med seg en gul sekk som skjuler påskens skatter.</a:t>
            </a:r>
          </a:p>
          <a:p>
            <a:endParaRPr lang="nb-NO" dirty="0">
              <a:solidFill>
                <a:schemeClr val="bg1"/>
              </a:solidFill>
            </a:endParaRPr>
          </a:p>
          <a:p>
            <a:r>
              <a:rPr lang="nb-NO" dirty="0">
                <a:solidFill>
                  <a:schemeClr val="bg1"/>
                </a:solidFill>
              </a:rPr>
              <a:t> </a:t>
            </a:r>
          </a:p>
        </p:txBody>
      </p:sp>
      <p:sp>
        <p:nvSpPr>
          <p:cNvPr id="9" name="TekstSylinder 8">
            <a:extLst>
              <a:ext uri="{FF2B5EF4-FFF2-40B4-BE49-F238E27FC236}">
                <a16:creationId xmlns:a16="http://schemas.microsoft.com/office/drawing/2014/main" id="{412FD1E4-8DAE-11D9-53B5-2A1E782B1F2F}"/>
              </a:ext>
            </a:extLst>
          </p:cNvPr>
          <p:cNvSpPr txBox="1"/>
          <p:nvPr/>
        </p:nvSpPr>
        <p:spPr>
          <a:xfrm>
            <a:off x="-795810" y="4025029"/>
            <a:ext cx="2952658" cy="369332"/>
          </a:xfrm>
          <a:prstGeom prst="rect">
            <a:avLst/>
          </a:prstGeom>
          <a:noFill/>
        </p:spPr>
        <p:txBody>
          <a:bodyPr wrap="square" rtlCol="0">
            <a:spAutoFit/>
          </a:bodyPr>
          <a:lstStyle/>
          <a:p>
            <a:r>
              <a:rPr lang="nb-NO" dirty="0">
                <a:solidFill>
                  <a:schemeClr val="bg1"/>
                </a:solidFill>
              </a:rPr>
              <a:t>	</a:t>
            </a:r>
          </a:p>
        </p:txBody>
      </p:sp>
      <p:sp>
        <p:nvSpPr>
          <p:cNvPr id="3" name="TekstSylinder 2">
            <a:extLst>
              <a:ext uri="{FF2B5EF4-FFF2-40B4-BE49-F238E27FC236}">
                <a16:creationId xmlns:a16="http://schemas.microsoft.com/office/drawing/2014/main" id="{34F0CB38-1659-795D-0547-9AD6069A12C5}"/>
              </a:ext>
            </a:extLst>
          </p:cNvPr>
          <p:cNvSpPr txBox="1"/>
          <p:nvPr/>
        </p:nvSpPr>
        <p:spPr>
          <a:xfrm>
            <a:off x="8396253" y="1106794"/>
            <a:ext cx="3281971" cy="5693866"/>
          </a:xfrm>
          <a:prstGeom prst="rect">
            <a:avLst/>
          </a:prstGeom>
          <a:noFill/>
        </p:spPr>
        <p:txBody>
          <a:bodyPr wrap="square" rtlCol="0">
            <a:spAutoFit/>
          </a:bodyPr>
          <a:lstStyle/>
          <a:p>
            <a:r>
              <a:rPr lang="nb-NO" sz="2400" dirty="0"/>
              <a:t>Viktige datoer:</a:t>
            </a:r>
            <a:br>
              <a:rPr lang="nb-NO" sz="2400" dirty="0"/>
            </a:br>
            <a:r>
              <a:rPr lang="nb-NO" sz="2400" dirty="0"/>
              <a:t>Uke 10. – Daniel på skole</a:t>
            </a:r>
          </a:p>
          <a:p>
            <a:r>
              <a:rPr lang="nb-NO" sz="2400" dirty="0"/>
              <a:t>12. Barnehagedagen</a:t>
            </a:r>
          </a:p>
          <a:p>
            <a:r>
              <a:rPr lang="nb-NO" sz="2400" dirty="0"/>
              <a:t>21. Påskefrokost 0800 – 09.30</a:t>
            </a:r>
          </a:p>
          <a:p>
            <a:r>
              <a:rPr lang="nb-NO" sz="2400" dirty="0"/>
              <a:t>21. Påsketuristen kl. 11.00</a:t>
            </a:r>
            <a:br>
              <a:rPr lang="nb-NO" sz="2400" dirty="0"/>
            </a:br>
            <a:br>
              <a:rPr lang="nb-NO" sz="2400" dirty="0"/>
            </a:br>
            <a:r>
              <a:rPr lang="nb-NO" sz="2800" dirty="0">
                <a:solidFill>
                  <a:srgbClr val="FFFF00"/>
                </a:solidFill>
              </a:rPr>
              <a:t>2. april er det planleggingsdag, </a:t>
            </a:r>
          </a:p>
          <a:p>
            <a:r>
              <a:rPr lang="nb-NO" sz="2800" dirty="0">
                <a:solidFill>
                  <a:srgbClr val="FFFF00"/>
                </a:solidFill>
              </a:rPr>
              <a:t>da er barnehagen stengt</a:t>
            </a:r>
          </a:p>
          <a:p>
            <a:endParaRPr lang="nb-NO" dirty="0"/>
          </a:p>
          <a:p>
            <a:endParaRPr lang="nb-NO" dirty="0"/>
          </a:p>
        </p:txBody>
      </p:sp>
      <p:pic>
        <p:nvPicPr>
          <p:cNvPr id="1026" name="Picture 2" descr="Barnehagedagen">
            <a:extLst>
              <a:ext uri="{FF2B5EF4-FFF2-40B4-BE49-F238E27FC236}">
                <a16:creationId xmlns:a16="http://schemas.microsoft.com/office/drawing/2014/main" id="{A8253DE2-2558-56D3-378F-8AEE051E1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753" y="3579227"/>
            <a:ext cx="2196610" cy="3106172"/>
          </a:xfrm>
          <a:prstGeom prst="rect">
            <a:avLst/>
          </a:prstGeom>
          <a:noFill/>
          <a:extLst>
            <a:ext uri="{909E8E84-426E-40DD-AFC4-6F175D3DCCD1}">
              <a14:hiddenFill xmlns:a14="http://schemas.microsoft.com/office/drawing/2010/main">
                <a:solidFill>
                  <a:srgbClr val="FFFFFF"/>
                </a:solidFill>
              </a14:hiddenFill>
            </a:ext>
          </a:extLst>
        </p:spPr>
      </p:pic>
      <p:pic>
        <p:nvPicPr>
          <p:cNvPr id="20" name="Bilde 19">
            <a:extLst>
              <a:ext uri="{FF2B5EF4-FFF2-40B4-BE49-F238E27FC236}">
                <a16:creationId xmlns:a16="http://schemas.microsoft.com/office/drawing/2014/main" id="{16CCFBAA-53A9-FF4E-31B5-E866EA29A7C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05411" y="4025029"/>
            <a:ext cx="3272332" cy="2396012"/>
          </a:xfrm>
          <a:prstGeom prst="rect">
            <a:avLst/>
          </a:prstGeom>
        </p:spPr>
      </p:pic>
    </p:spTree>
    <p:extLst>
      <p:ext uri="{BB962C8B-B14F-4D97-AF65-F5344CB8AC3E}">
        <p14:creationId xmlns:p14="http://schemas.microsoft.com/office/powerpoint/2010/main" val="168602467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3ef824c-659a-483a-94be-eeac8396a9f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6A944E8AD810F4E9E1453F57A1FEC99" ma:contentTypeVersion="14" ma:contentTypeDescription="Opprett et nytt dokument." ma:contentTypeScope="" ma:versionID="08ea1ff89e666b095e865d6670ccf623">
  <xsd:schema xmlns:xsd="http://www.w3.org/2001/XMLSchema" xmlns:xs="http://www.w3.org/2001/XMLSchema" xmlns:p="http://schemas.microsoft.com/office/2006/metadata/properties" xmlns:ns3="33ef824c-659a-483a-94be-eeac8396a9f3" xmlns:ns4="708d465e-03de-4f68-a2a7-255d4a13184a" targetNamespace="http://schemas.microsoft.com/office/2006/metadata/properties" ma:root="true" ma:fieldsID="dbc89ce5337dbb0d44c6cefe1a6dfa29" ns3:_="" ns4:_="">
    <xsd:import namespace="33ef824c-659a-483a-94be-eeac8396a9f3"/>
    <xsd:import namespace="708d465e-03de-4f68-a2a7-255d4a13184a"/>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element ref="ns3:MediaServiceDateTaken" minOccurs="0"/>
                <xsd:element ref="ns3:MediaServiceGenerationTime" minOccurs="0"/>
                <xsd:element ref="ns3:MediaServiceEventHashCode" minOccurs="0"/>
                <xsd:element ref="ns3:MediaServiceSystemTags"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ef824c-659a-483a-94be-eeac8396a9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8d465e-03de-4f68-a2a7-255d4a13184a"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element name="SharingHintHash" ma:index="14"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8E806F-D604-4024-8C47-E9FCA01DC860}">
  <ds:schemaRefs>
    <ds:schemaRef ds:uri="708d465e-03de-4f68-a2a7-255d4a13184a"/>
    <ds:schemaRef ds:uri="http://schemas.microsoft.com/office/2006/documentManagement/types"/>
    <ds:schemaRef ds:uri="http://purl.org/dc/terms/"/>
    <ds:schemaRef ds:uri="http://schemas.microsoft.com/office/2006/metadata/properties"/>
    <ds:schemaRef ds:uri="http://purl.org/dc/elements/1.1/"/>
    <ds:schemaRef ds:uri="http://www.w3.org/XML/1998/namespace"/>
    <ds:schemaRef ds:uri="http://purl.org/dc/dcmitype/"/>
    <ds:schemaRef ds:uri="http://schemas.microsoft.com/office/infopath/2007/PartnerControls"/>
    <ds:schemaRef ds:uri="http://schemas.openxmlformats.org/package/2006/metadata/core-properties"/>
    <ds:schemaRef ds:uri="33ef824c-659a-483a-94be-eeac8396a9f3"/>
  </ds:schemaRefs>
</ds:datastoreItem>
</file>

<file path=customXml/itemProps2.xml><?xml version="1.0" encoding="utf-8"?>
<ds:datastoreItem xmlns:ds="http://schemas.openxmlformats.org/officeDocument/2006/customXml" ds:itemID="{F283F7FD-1567-4667-A819-149158D03104}">
  <ds:schemaRefs>
    <ds:schemaRef ds:uri="http://schemas.microsoft.com/sharepoint/v3/contenttype/forms"/>
  </ds:schemaRefs>
</ds:datastoreItem>
</file>

<file path=customXml/itemProps3.xml><?xml version="1.0" encoding="utf-8"?>
<ds:datastoreItem xmlns:ds="http://schemas.openxmlformats.org/officeDocument/2006/customXml" ds:itemID="{742F18FF-61E0-4A92-AA8C-1D4EDAFA23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ef824c-659a-483a-94be-eeac8396a9f3"/>
    <ds:schemaRef ds:uri="708d465e-03de-4f68-a2a7-255d4a1318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8735</TotalTime>
  <Words>399</Words>
  <Application>Microsoft Office PowerPoint</Application>
  <PresentationFormat>Widescreen</PresentationFormat>
  <Paragraphs>20</Paragraphs>
  <Slides>2</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vt:i4>
      </vt:variant>
    </vt:vector>
  </HeadingPairs>
  <TitlesOfParts>
    <vt:vector size="7" baseType="lpstr">
      <vt:lpstr>Aptos</vt:lpstr>
      <vt:lpstr>Aptos Display</vt:lpstr>
      <vt:lpstr>Arial</vt:lpstr>
      <vt:lpstr>Söhne</vt:lpstr>
      <vt:lpstr>Office-tema</vt:lpstr>
      <vt:lpstr>Overordnet tema for perioden: Januar - Mars      SPRÅK OG SPRÅKGLEDE</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Overordnet tema for perioden: November - Januar</dc:title>
  <dc:creator>Marianne Refsland Maribu</dc:creator>
  <cp:lastModifiedBy>Louise Jane Cullen</cp:lastModifiedBy>
  <cp:revision>6</cp:revision>
  <dcterms:created xsi:type="dcterms:W3CDTF">2023-11-29T18:56:16Z</dcterms:created>
  <dcterms:modified xsi:type="dcterms:W3CDTF">2024-03-04T12:01:18Z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0x01010076A944E8AD810F4E9E1453F57A1FEC99</vt:lpwstr>
  </property>
</Properties>
</file>