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32FDE-B552-ADD6-84F9-D3D706EAB923}" v="19" dt="2022-08-16T13:43:03.263"/>
    <p1510:client id="{A912AF1F-DA85-844B-4089-8114DCAB82B5}" v="15" dt="2022-10-11T19:38:57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60B71A-A033-E1D8-C4F3-58CD1C0D9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C9FFD6-0437-350D-9239-5D42FD613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FA825D-897C-EBFB-E501-CA0AC7AF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40347F-A4AF-7865-B193-D053B799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809990-47B5-08BE-5C11-06606AFB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37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BCD13D-9855-7B4B-44EB-7F15E036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842AE2-7F4A-6099-59EA-81AA0F09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959BFC-1DA3-70F2-A915-891E7B6C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D392B8-529E-4956-BFF3-E2BFF2D2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07B3A7-A6E3-572B-DC48-80384B14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7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F2F4C62-AD5E-D800-9DFC-C944153F2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BF8AA02-F460-0F53-974B-FB40D45E1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11118B-0718-6338-8E82-CB3E65A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3EC0B4-0498-1ED3-7E29-6C47AB09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FBEE17-1B80-773C-63F0-83DA2AB2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63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8C8BCA-3316-BB95-7A9C-A080980A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CD7C5D-5835-8D4A-15F5-A63048366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06206E-4F83-D0F6-ECA3-23658533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6C76CF-184B-0066-F7DB-A83B6655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EF12E4-EEE6-A3E2-16B6-D90206E7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7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E256C2-1C4B-CB51-B759-498FF502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B5E50D-65E4-9B11-106C-AB986400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553F62-2F66-AFF2-0252-A1332BA8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FCBA96-F93D-F6CA-49C9-A2D5CA27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B57F45-C4CB-0176-7208-AF62DB09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52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D83CA0-BCAA-5CB4-95E0-56DBC9CD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B9EF7F-0E76-86AB-FEB2-C812C0520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337623-BEB0-5124-4A4E-5F45A2CE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53285A-56C1-8B06-98F4-6D365E91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BBEB12-7029-ECFC-BEA4-DFA9ADC6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EAB1A3-98E5-8C16-80B5-22B2CE14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2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5639BA-9756-7A4D-F5B2-85B101F4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29CA41-2EAF-AB52-FB50-C2F38C13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723D1C-C05C-E8F0-46A0-B40BF1F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78078B1-CE78-56FF-E84F-94E4EC619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BC2FAC-C55D-717C-86C6-57432C46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7D9C52-F643-F113-533E-F9817723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A0A63DD-2BC7-B130-35A5-9DB89925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6E69B0C-4A4B-3099-342A-68122E47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41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BD8FF9-F461-9F59-28B5-683013DE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901A86-2919-2AC2-980C-6264A158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09B95F-1765-0F0C-776D-B48B7B70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461B90-3C5C-CEE5-CAFD-BB39758C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F635BEB-345F-02E6-5565-9DF1A6AC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694E07D-CFFD-B950-93D2-1163CB47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5E8B9E-1FA3-1CB9-9386-CCF6D8F5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76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3EA4B4-76F2-7C25-7295-03575BEA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42F90C-1EDD-14FD-5405-A379BEF7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10E6E0-08D8-A586-85DE-BD0E67E51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101286-25A3-07B7-8990-070DCF58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6C2D9A-7E1C-B65E-607B-25A3E3AA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907257-8F3A-D0D7-A9C8-316B794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18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324C4F-1E3B-74CD-3136-9DF4CCD1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4AC14A1-54FD-F706-5652-D263D8863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0BB8DF-7370-1764-66FE-C98170AB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78FF2F-37B3-B1A8-4A20-B9279CA7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6DDAA1-40AE-9869-0EDD-45DA5707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AC5A63-86FA-5543-560E-46E6A8AD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0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ED2C65B-D9B4-5AD1-0649-37A9A922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2F37D9-F72D-FCE0-F587-28001CFA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2DE881-5A1D-C43C-E427-AA7430E1F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0F73-A029-46C3-AA01-4A76B0747888}" type="datetimeFigureOut">
              <a:rPr lang="nb-NO" smtClean="0"/>
              <a:t>11.10.2022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9C23CF-4A22-36F4-3F5E-2B15C12E1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41DF00-430E-DEA7-6FC0-3AE38BE76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E998-8F1A-40A2-8FCB-91CEA5A1DA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75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tel 28">
            <a:extLst>
              <a:ext uri="{FF2B5EF4-FFF2-40B4-BE49-F238E27FC236}">
                <a16:creationId xmlns:a16="http://schemas.microsoft.com/office/drawing/2014/main" id="{B09DB926-0DBA-4B2C-D06B-5A7B8FCC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Barnas sang kort 2022-2023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lassholder for innhold 31" descr="Isbjørn med -unger i snøen">
            <a:extLst>
              <a:ext uri="{FF2B5EF4-FFF2-40B4-BE49-F238E27FC236}">
                <a16:creationId xmlns:a16="http://schemas.microsoft.com/office/drawing/2014/main" id="{17B04B4A-7FED-05E8-DAAA-41415831E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" y="2642616"/>
            <a:ext cx="4905831" cy="360578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CE17F7A-3D40-0370-A5C1-5CB64A74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5" y="2648158"/>
            <a:ext cx="5614416" cy="36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8624C37-42F9-C831-9607-C032B358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C03CCAC-23DC-FE76-95E3-90CF7651B8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/>
              <a:t>En vanlig kanin</a:t>
            </a:r>
          </a:p>
          <a:p>
            <a:pPr marL="0" indent="0">
              <a:buNone/>
            </a:pPr>
            <a:r>
              <a:rPr lang="nb-NO" dirty="0"/>
              <a:t>Jeg er en vanlig kanin, en vanlig men uvanlig fin. Ørnene mine er lange og fine og vifter som ørene skal.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Jeg er en vanlig kanin, en vanlig men uvanlig fin, bakbeina mine er lange og fine og hopper som bakbeina skal. 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3AE9896-00DA-6833-8577-C3B77BED51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Hode, skulder, kne og tå.</a:t>
            </a:r>
          </a:p>
          <a:p>
            <a:pPr marL="0" indent="0">
              <a:buNone/>
            </a:pPr>
            <a:r>
              <a:rPr lang="nb-NO" dirty="0"/>
              <a:t>Hode, skulder, kne og tå, </a:t>
            </a:r>
          </a:p>
          <a:p>
            <a:pPr marL="0" indent="0">
              <a:buNone/>
            </a:pPr>
            <a:r>
              <a:rPr lang="nb-NO" dirty="0"/>
              <a:t>kne og tå</a:t>
            </a:r>
          </a:p>
          <a:p>
            <a:pPr marL="0" indent="0">
              <a:buNone/>
            </a:pPr>
            <a:r>
              <a:rPr lang="nb-NO" dirty="0"/>
              <a:t>Hode, skulder, kne og tå, </a:t>
            </a:r>
          </a:p>
          <a:p>
            <a:pPr marL="0" indent="0">
              <a:buNone/>
            </a:pPr>
            <a:r>
              <a:rPr lang="nb-NO" dirty="0"/>
              <a:t>kne og tå</a:t>
            </a:r>
          </a:p>
          <a:p>
            <a:pPr marL="0" indent="0">
              <a:buNone/>
            </a:pPr>
            <a:r>
              <a:rPr lang="nb-NO" dirty="0"/>
              <a:t>Øyne, ører, kinn å klappe på</a:t>
            </a:r>
          </a:p>
          <a:p>
            <a:pPr marL="0" indent="0">
              <a:buNone/>
            </a:pPr>
            <a:r>
              <a:rPr lang="nb-NO" dirty="0"/>
              <a:t>Hode, skulder, kne og tå, kne og tå.</a:t>
            </a:r>
          </a:p>
        </p:txBody>
      </p:sp>
    </p:spTree>
    <p:extLst>
      <p:ext uri="{BB962C8B-B14F-4D97-AF65-F5344CB8AC3E}">
        <p14:creationId xmlns:p14="http://schemas.microsoft.com/office/powerpoint/2010/main" val="237335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8DCD6C-0E62-160B-8EDA-2138CC4E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384D15-1E73-602A-A6EE-A5567A649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 algn="l">
              <a:buNone/>
            </a:pPr>
            <a:r>
              <a:rPr lang="nb-NO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Apekatt Marsj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 apekatt marsj, en apekatt marsj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her kommer en lystig gjeng.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Som henger i trærne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og vifter med tærne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og spiser bananer i fleng</a:t>
            </a:r>
          </a:p>
          <a:p>
            <a:pPr marL="0" indent="0" algn="l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AHO, AHO, AHO!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0B3683-26C0-0CA9-4A78-06415805B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Seks små ender </a:t>
            </a:r>
          </a:p>
          <a:p>
            <a:pPr marL="0" indent="0">
              <a:buNone/>
            </a:pPr>
            <a:r>
              <a:rPr lang="nb-NO" dirty="0"/>
              <a:t>Seks små ender kjenner jeg</a:t>
            </a:r>
          </a:p>
          <a:p>
            <a:pPr marL="0" indent="0">
              <a:buNone/>
            </a:pPr>
            <a:r>
              <a:rPr lang="nb-NO" dirty="0"/>
              <a:t>Fem er smal og én er brei</a:t>
            </a:r>
          </a:p>
          <a:p>
            <a:pPr marL="0" indent="0">
              <a:buNone/>
            </a:pPr>
            <a:r>
              <a:rPr lang="nb-NO" dirty="0"/>
              <a:t>Og den ene lille and med fjær på stjert (opprinnelig "strekk" isteden for "stjert")</a:t>
            </a:r>
          </a:p>
          <a:p>
            <a:pPr marL="0" indent="0">
              <a:buNone/>
            </a:pPr>
            <a:r>
              <a:rPr lang="nb-NO" dirty="0"/>
              <a:t>Den kommanderer med et kvekk, kvekk, kvekk.</a:t>
            </a:r>
          </a:p>
          <a:p>
            <a:pPr marL="0" indent="0">
              <a:buNone/>
            </a:pPr>
            <a:r>
              <a:rPr lang="nb-NO" dirty="0"/>
              <a:t>Et kvekk, kvekk, kvekk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Ned til stranda vil de dra</a:t>
            </a:r>
          </a:p>
          <a:p>
            <a:pPr marL="0" indent="0">
              <a:buNone/>
            </a:pPr>
            <a:r>
              <a:rPr lang="nb-NO" dirty="0"/>
              <a:t>Med et </a:t>
            </a:r>
            <a:r>
              <a:rPr lang="nb-NO" dirty="0" err="1"/>
              <a:t>vibbe</a:t>
            </a:r>
            <a:r>
              <a:rPr lang="nb-NO" dirty="0"/>
              <a:t> vabbe, </a:t>
            </a:r>
            <a:r>
              <a:rPr lang="nb-NO" dirty="0" err="1"/>
              <a:t>vibbe</a:t>
            </a:r>
            <a:r>
              <a:rPr lang="nb-NO" dirty="0"/>
              <a:t> vabbe til og fra</a:t>
            </a:r>
          </a:p>
          <a:p>
            <a:pPr marL="0" indent="0">
              <a:buNone/>
            </a:pPr>
            <a:r>
              <a:rPr lang="nb-NO" dirty="0"/>
              <a:t>Og den ene lille and med fjær på strekk</a:t>
            </a:r>
          </a:p>
          <a:p>
            <a:pPr marL="0" indent="0">
              <a:buNone/>
            </a:pPr>
            <a:r>
              <a:rPr lang="nb-NO" dirty="0"/>
              <a:t>Den kommanderer med et kvekk, kvekk, kvekk.</a:t>
            </a:r>
          </a:p>
          <a:p>
            <a:pPr marL="0" indent="0">
              <a:buNone/>
            </a:pPr>
            <a:r>
              <a:rPr lang="nb-NO" dirty="0"/>
              <a:t>Et kvekk, kvekk, kvekk</a:t>
            </a:r>
          </a:p>
        </p:txBody>
      </p:sp>
    </p:spTree>
    <p:extLst>
      <p:ext uri="{BB962C8B-B14F-4D97-AF65-F5344CB8AC3E}">
        <p14:creationId xmlns:p14="http://schemas.microsoft.com/office/powerpoint/2010/main" val="118175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EABE61-0025-15F5-9CD6-2BA82D00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CF8431-1C6E-DE71-9B1C-6507E3A600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Bjørnen sover</a:t>
            </a:r>
          </a:p>
          <a:p>
            <a:pPr marL="0" indent="0">
              <a:buNone/>
            </a:pPr>
            <a:r>
              <a:rPr lang="nb-NO" dirty="0"/>
              <a:t>Bjørnen sover,</a:t>
            </a:r>
          </a:p>
          <a:p>
            <a:pPr marL="0" indent="0">
              <a:buNone/>
            </a:pPr>
            <a:r>
              <a:rPr lang="nb-NO" dirty="0"/>
              <a:t>bjørnen sover,</a:t>
            </a:r>
          </a:p>
          <a:p>
            <a:pPr marL="0" indent="0">
              <a:buNone/>
            </a:pPr>
            <a:r>
              <a:rPr lang="nb-NO" dirty="0"/>
              <a:t>i sitt lune hi.</a:t>
            </a:r>
          </a:p>
          <a:p>
            <a:pPr marL="0" indent="0">
              <a:buNone/>
            </a:pPr>
            <a:r>
              <a:rPr lang="nb-NO" dirty="0"/>
              <a:t>Den er ikke farlig,</a:t>
            </a:r>
          </a:p>
          <a:p>
            <a:pPr marL="0" indent="0">
              <a:buNone/>
            </a:pPr>
            <a:r>
              <a:rPr lang="nb-NO" dirty="0"/>
              <a:t>bare man går varlig,</a:t>
            </a:r>
          </a:p>
          <a:p>
            <a:pPr marL="0" indent="0">
              <a:buNone/>
            </a:pPr>
            <a:r>
              <a:rPr lang="nb-NO" dirty="0"/>
              <a:t>men man kan jo,</a:t>
            </a:r>
          </a:p>
          <a:p>
            <a:pPr marL="0" indent="0">
              <a:buNone/>
            </a:pPr>
            <a:r>
              <a:rPr lang="nb-NO" dirty="0"/>
              <a:t>men man kan jo,</a:t>
            </a:r>
          </a:p>
          <a:p>
            <a:pPr marL="0" indent="0">
              <a:buNone/>
            </a:pPr>
            <a:r>
              <a:rPr lang="nb-NO" dirty="0"/>
              <a:t>aldri være TRYGG!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05B6A6-B2A0-9656-4758-503DA4F38F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Lille Hasse Hare </a:t>
            </a:r>
          </a:p>
          <a:p>
            <a:pPr marL="0" indent="0">
              <a:buNone/>
            </a:pPr>
            <a:r>
              <a:rPr lang="nb-NO" dirty="0"/>
              <a:t>Lille </a:t>
            </a:r>
            <a:r>
              <a:rPr lang="nb-NO" dirty="0" err="1"/>
              <a:t>hasse</a:t>
            </a:r>
            <a:r>
              <a:rPr lang="nb-NO" dirty="0"/>
              <a:t> Hare har ei humle på sitt hode,</a:t>
            </a:r>
          </a:p>
          <a:p>
            <a:pPr marL="0" indent="0">
              <a:buNone/>
            </a:pPr>
            <a:r>
              <a:rPr lang="nb-NO" dirty="0"/>
              <a:t>Lille </a:t>
            </a:r>
            <a:r>
              <a:rPr lang="nb-NO" dirty="0" err="1"/>
              <a:t>hasse</a:t>
            </a:r>
            <a:r>
              <a:rPr lang="nb-NO" dirty="0"/>
              <a:t> Hare har ei humle på sitt hode.</a:t>
            </a:r>
          </a:p>
          <a:p>
            <a:pPr marL="0" indent="0">
              <a:buNone/>
            </a:pPr>
            <a:r>
              <a:rPr lang="nb-NO" dirty="0"/>
              <a:t>Lille Hasse hare har ei humle på sitt hode</a:t>
            </a:r>
          </a:p>
          <a:p>
            <a:pPr marL="0" indent="0">
              <a:buNone/>
            </a:pPr>
            <a:r>
              <a:rPr lang="nb-NO" dirty="0"/>
              <a:t>og VIPS så var den vekk!</a:t>
            </a:r>
          </a:p>
          <a:p>
            <a:pPr marL="0" indent="0">
              <a:buNone/>
            </a:pPr>
            <a:r>
              <a:rPr lang="nb-NO" dirty="0" err="1"/>
              <a:t>Bizzzzzzzz</a:t>
            </a:r>
            <a:r>
              <a:rPr lang="nb-NO" dirty="0"/>
              <a:t>....</a:t>
            </a:r>
          </a:p>
          <a:p>
            <a:pPr marL="0" indent="0">
              <a:buNone/>
            </a:pPr>
            <a:r>
              <a:rPr lang="nb-NO" dirty="0"/>
              <a:t>Lille </a:t>
            </a:r>
            <a:r>
              <a:rPr lang="nb-NO" dirty="0" err="1"/>
              <a:t>hasse</a:t>
            </a:r>
            <a:r>
              <a:rPr lang="nb-NO" dirty="0"/>
              <a:t> Hare har ei humle på sin nese,</a:t>
            </a:r>
          </a:p>
          <a:p>
            <a:pPr marL="0" indent="0">
              <a:buNone/>
            </a:pPr>
            <a:r>
              <a:rPr lang="nb-NO" dirty="0"/>
              <a:t>Lille </a:t>
            </a:r>
            <a:r>
              <a:rPr lang="nb-NO" dirty="0" err="1"/>
              <a:t>hasse</a:t>
            </a:r>
            <a:r>
              <a:rPr lang="nb-NO" dirty="0"/>
              <a:t> Hare har ei humle på sin nese,</a:t>
            </a:r>
          </a:p>
          <a:p>
            <a:pPr marL="0" indent="0">
              <a:buNone/>
            </a:pPr>
            <a:r>
              <a:rPr lang="nb-NO" dirty="0"/>
              <a:t>Lille Hasse hare har ei humle på sin nese,</a:t>
            </a:r>
          </a:p>
          <a:p>
            <a:pPr marL="0" indent="0">
              <a:buNone/>
            </a:pPr>
            <a:r>
              <a:rPr lang="nb-NO" dirty="0"/>
              <a:t>og VIPS så var den vekk!</a:t>
            </a:r>
          </a:p>
          <a:p>
            <a:pPr marL="0" indent="0">
              <a:buNone/>
            </a:pPr>
            <a:r>
              <a:rPr lang="nb-NO" dirty="0" err="1"/>
              <a:t>Bizzzzzzzz</a:t>
            </a:r>
            <a:r>
              <a:rPr lang="nb-NO" dirty="0"/>
              <a:t>....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Lille </a:t>
            </a:r>
            <a:r>
              <a:rPr lang="nb-NO" dirty="0" err="1"/>
              <a:t>hasse</a:t>
            </a:r>
            <a:r>
              <a:rPr lang="nb-NO" dirty="0"/>
              <a:t> Hare har ei humle på sin munn, osv...</a:t>
            </a:r>
          </a:p>
        </p:txBody>
      </p:sp>
    </p:spTree>
    <p:extLst>
      <p:ext uri="{BB962C8B-B14F-4D97-AF65-F5344CB8AC3E}">
        <p14:creationId xmlns:p14="http://schemas.microsoft.com/office/powerpoint/2010/main" val="53197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9A7B8-BB1D-64A9-646D-2BBA5F4A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0B7C1F-D938-7811-A871-2C481EA70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Lille Petter Edderkopp </a:t>
            </a:r>
          </a:p>
          <a:p>
            <a:pPr marL="0" indent="0">
              <a:buNone/>
            </a:pPr>
            <a:r>
              <a:rPr lang="nb-NO" dirty="0"/>
              <a:t>Lille Petter Edderkopp han klatret på min hatt.</a:t>
            </a:r>
          </a:p>
          <a:p>
            <a:pPr marL="0" indent="0">
              <a:buNone/>
            </a:pPr>
            <a:r>
              <a:rPr lang="nb-NO" dirty="0"/>
              <a:t>Så begynte det å regne og Petter ned han datt.</a:t>
            </a:r>
          </a:p>
          <a:p>
            <a:pPr marL="0" indent="0">
              <a:buNone/>
            </a:pPr>
            <a:r>
              <a:rPr lang="nb-NO" dirty="0"/>
              <a:t>Så kom solen og skinte på min hatt.</a:t>
            </a:r>
          </a:p>
          <a:p>
            <a:pPr marL="0" indent="0">
              <a:buNone/>
            </a:pPr>
            <a:r>
              <a:rPr lang="nb-NO" dirty="0"/>
              <a:t>Da ble det liv i Petter edderkopp som klatret på min hatt.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F60B1C-4DF9-DFEE-3FA7-9395F22BA5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/>
              <a:t>Hokus</a:t>
            </a:r>
            <a:r>
              <a:rPr lang="nb-NO" b="1" dirty="0"/>
              <a:t> og </a:t>
            </a:r>
            <a:r>
              <a:rPr lang="nb-NO" b="1" dirty="0" err="1"/>
              <a:t>pokus</a:t>
            </a:r>
            <a:endParaRPr lang="nb-NO" b="1" dirty="0"/>
          </a:p>
          <a:p>
            <a:pPr marL="0" indent="0">
              <a:buNone/>
            </a:pPr>
            <a:r>
              <a:rPr lang="nb-NO" dirty="0" err="1"/>
              <a:t>Hokus</a:t>
            </a:r>
            <a:r>
              <a:rPr lang="nb-NO" dirty="0"/>
              <a:t> og </a:t>
            </a:r>
            <a:r>
              <a:rPr lang="nb-NO" dirty="0" err="1"/>
              <a:t>pokus</a:t>
            </a:r>
            <a:r>
              <a:rPr lang="nb-NO" dirty="0"/>
              <a:t>, hei filiokus</a:t>
            </a:r>
          </a:p>
          <a:p>
            <a:pPr marL="0" indent="0">
              <a:buNone/>
            </a:pPr>
            <a:r>
              <a:rPr lang="nb-NO" dirty="0"/>
              <a:t>Troll nedi esken sover du?</a:t>
            </a:r>
          </a:p>
          <a:p>
            <a:pPr marL="0" indent="0">
              <a:buNone/>
            </a:pPr>
            <a:r>
              <a:rPr lang="nb-NO" dirty="0"/>
              <a:t>Nå skal vi trolle </a:t>
            </a:r>
            <a:r>
              <a:rPr lang="nb-NO" dirty="0" err="1"/>
              <a:t>kaffi</a:t>
            </a:r>
            <a:r>
              <a:rPr lang="nb-NO" dirty="0"/>
              <a:t> og bolle.</a:t>
            </a:r>
          </a:p>
          <a:p>
            <a:pPr marL="0" indent="0">
              <a:buNone/>
            </a:pPr>
            <a:r>
              <a:rPr lang="nb-NO" dirty="0"/>
              <a:t>Hei filiokus kom frem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TJO HEI!!</a:t>
            </a:r>
          </a:p>
        </p:txBody>
      </p:sp>
    </p:spTree>
    <p:extLst>
      <p:ext uri="{BB962C8B-B14F-4D97-AF65-F5344CB8AC3E}">
        <p14:creationId xmlns:p14="http://schemas.microsoft.com/office/powerpoint/2010/main" val="5826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8F2F86-2E3F-45FA-837B-25AB54D6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56862A-8EBF-325C-9D01-12228CF635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Med krøllet hale og nese vis</a:t>
            </a:r>
          </a:p>
          <a:p>
            <a:pPr marL="0" indent="0">
              <a:buNone/>
            </a:pPr>
            <a:r>
              <a:rPr lang="nb-NO" dirty="0"/>
              <a:t>Med krøllet hale og nesevis,</a:t>
            </a:r>
          </a:p>
          <a:p>
            <a:pPr marL="0" indent="0">
              <a:buNone/>
            </a:pPr>
            <a:r>
              <a:rPr lang="nb-NO" dirty="0"/>
              <a:t>i bingen springer en gris.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I søla den ruller seg inn,</a:t>
            </a:r>
          </a:p>
          <a:p>
            <a:pPr marL="0" indent="0">
              <a:buNone/>
            </a:pPr>
            <a:r>
              <a:rPr lang="nb-NO" dirty="0"/>
              <a:t>og tramper med alle de fire</a:t>
            </a:r>
          </a:p>
          <a:p>
            <a:pPr marL="0" indent="0">
              <a:buNone/>
            </a:pPr>
            <a:r>
              <a:rPr lang="nb-NO" dirty="0"/>
              <a:t>små bena i maten sin,</a:t>
            </a:r>
          </a:p>
          <a:p>
            <a:pPr marL="0" indent="0">
              <a:buNone/>
            </a:pPr>
            <a:r>
              <a:rPr lang="nb-NO" dirty="0"/>
              <a:t>du store min!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Og fysj, </a:t>
            </a:r>
            <a:r>
              <a:rPr lang="nb-NO" dirty="0" err="1"/>
              <a:t>fysj`a</a:t>
            </a:r>
            <a:r>
              <a:rPr lang="nb-NO" dirty="0"/>
              <a:t> meg</a:t>
            </a:r>
          </a:p>
          <a:p>
            <a:pPr marL="0" indent="0">
              <a:buNone/>
            </a:pPr>
            <a:r>
              <a:rPr lang="nb-NO" dirty="0"/>
              <a:t>for en gris du er!</a:t>
            </a:r>
          </a:p>
          <a:p>
            <a:pPr marL="0" indent="0">
              <a:buNone/>
            </a:pPr>
            <a:r>
              <a:rPr lang="nb-NO" dirty="0"/>
              <a:t>NØFF, NØFF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29080A-146D-859A-D0CE-B0DB8C064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endParaRPr lang="nb-NO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nb-NO" b="1" dirty="0">
                <a:ea typeface="+mn-lt"/>
                <a:cs typeface="+mn-lt"/>
              </a:rPr>
              <a:t>Ro, ro , ro din båt</a:t>
            </a:r>
          </a:p>
          <a:p>
            <a:pPr algn="ctr"/>
            <a:endParaRPr lang="nb-NO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nb-NO" dirty="0">
                <a:ea typeface="+mn-lt"/>
                <a:cs typeface="+mn-lt"/>
              </a:rPr>
              <a:t>Ro, ro, ro din båt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nb-NO" dirty="0">
                <a:ea typeface="+mn-lt"/>
                <a:cs typeface="+mn-lt"/>
              </a:rPr>
              <a:t>ta din åre fatt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nb-NO" dirty="0">
                <a:ea typeface="+mn-lt"/>
                <a:cs typeface="+mn-lt"/>
              </a:rPr>
              <a:t>Vuggende, vuggende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nb-NO" dirty="0">
                <a:ea typeface="+mn-lt"/>
                <a:cs typeface="+mn-lt"/>
              </a:rPr>
              <a:t>vuggende, vuggende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nb-NO" dirty="0">
                <a:ea typeface="+mn-lt"/>
                <a:cs typeface="+mn-lt"/>
              </a:rPr>
              <a:t>over Kattegat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endParaRPr lang="nb-NO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928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a79ccf-9f43-4f76-ae27-5981fbce9ce5" xsi:nil="true"/>
    <lcf76f155ced4ddcb4097134ff3c332f xmlns="eedd34df-8bb4-4935-875e-faed5937ffa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E8D82A6E8A2045B99A15B555A21EE8" ma:contentTypeVersion="20" ma:contentTypeDescription="Opprett et nytt dokument." ma:contentTypeScope="" ma:versionID="1ade677eb3ae002d1e0b0fde881bfb18">
  <xsd:schema xmlns:xsd="http://www.w3.org/2001/XMLSchema" xmlns:xs="http://www.w3.org/2001/XMLSchema" xmlns:p="http://schemas.microsoft.com/office/2006/metadata/properties" xmlns:ns2="eedd34df-8bb4-4935-875e-faed5937ffa9" xmlns:ns3="02a79ccf-9f43-4f76-ae27-5981fbce9ce5" targetNamespace="http://schemas.microsoft.com/office/2006/metadata/properties" ma:root="true" ma:fieldsID="abf384cd6d9d71220f02b86a149e6cb4" ns2:_="" ns3:_="">
    <xsd:import namespace="eedd34df-8bb4-4935-875e-faed5937ffa9"/>
    <xsd:import namespace="02a79ccf-9f43-4f76-ae27-5981fbce9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d34df-8bb4-4935-875e-faed5937ff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5c2eca01-37f2-4602-b16b-849763589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79ccf-9f43-4f76-ae27-5981fbce9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3c7760-7522-4ae2-bcc2-16902cbbd791}" ma:internalName="TaxCatchAll" ma:showField="CatchAllData" ma:web="02a79ccf-9f43-4f76-ae27-5981fbce9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40424-F3FF-4EB2-8CFA-3DC6D29B7014}">
  <ds:schemaRefs>
    <ds:schemaRef ds:uri="eedd34df-8bb4-4935-875e-faed5937ffa9"/>
    <ds:schemaRef ds:uri="http://purl.org/dc/elements/1.1/"/>
    <ds:schemaRef ds:uri="http://www.w3.org/XML/1998/namespace"/>
    <ds:schemaRef ds:uri="02a79ccf-9f43-4f76-ae27-5981fbce9ce5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3888785-9432-4E06-81E4-CE31D3E8EF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91D95-D34A-40D9-9103-77E70123B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d34df-8bb4-4935-875e-faed5937ffa9"/>
    <ds:schemaRef ds:uri="02a79ccf-9f43-4f76-ae27-5981fbce9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519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Barnas sang kort 2022-2023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Jane Sinnes</dc:creator>
  <cp:lastModifiedBy>Jane Sinnes</cp:lastModifiedBy>
  <cp:revision>19</cp:revision>
  <dcterms:created xsi:type="dcterms:W3CDTF">2022-08-15T09:55:44Z</dcterms:created>
  <dcterms:modified xsi:type="dcterms:W3CDTF">2022-10-11T19:57:21Z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0x01010014E8D82A6E8A2045B99A15B555A21EE8</vt:lpwstr>
  </property>
  <property fmtid="{D5CDD505-2E9C-101B-9397-08002B2CF9AE}" pid="3" name="MediaServiceImageTags">
    <vt:lpwstr/>
  </property>
</Properties>
</file>