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Lst>
  <p:sldSz cx="6858000" cy="12192000"/>
  <p:notesSz cx="6735763" cy="98663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p:scale>
          <a:sx n="100" d="100"/>
          <a:sy n="100" d="100"/>
        </p:scale>
        <p:origin x="1044" y="-180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tellysbil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995312"/>
            <a:ext cx="5829300" cy="4244622"/>
          </a:xfrm>
        </p:spPr>
        <p:txBody>
          <a:bodyPr anchor="b"/>
          <a:lstStyle>
            <a:lvl1pPr algn="ctr">
              <a:defRPr sz="4500"/>
            </a:lvl1pPr>
          </a:lstStyle>
          <a:p>
            <a:r>
              <a:rPr lang="nb-NO"/>
              <a:t>Klikk for å redigere tittelstil</a:t>
            </a:r>
            <a:endParaRPr lang="en-US" dirty="0"/>
          </a:p>
        </p:txBody>
      </p:sp>
      <p:sp>
        <p:nvSpPr>
          <p:cNvPr id="3" name="Subtitle 2"/>
          <p:cNvSpPr>
            <a:spLocks noGrp="1"/>
          </p:cNvSpPr>
          <p:nvPr>
            <p:ph type="subTitle" idx="1"/>
          </p:nvPr>
        </p:nvSpPr>
        <p:spPr>
          <a:xfrm>
            <a:off x="857250" y="6403623"/>
            <a:ext cx="5143500" cy="2943577"/>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nb-NO"/>
              <a:t>Klikk for å redigere undertittelstil i malen</a:t>
            </a:r>
            <a:endParaRPr lang="en-US" dirty="0"/>
          </a:p>
        </p:txBody>
      </p:sp>
      <p:sp>
        <p:nvSpPr>
          <p:cNvPr id="4" name="Date Placeholder 3"/>
          <p:cNvSpPr>
            <a:spLocks noGrp="1"/>
          </p:cNvSpPr>
          <p:nvPr>
            <p:ph type="dt" sz="half" idx="10"/>
          </p:nvPr>
        </p:nvSpPr>
        <p:spPr/>
        <p:txBody>
          <a:bodyPr/>
          <a:lstStyle/>
          <a:p>
            <a:fld id="{B074DC1D-1E78-487B-ADD4-A7A0A45D047D}" type="datetimeFigureOut">
              <a:rPr lang="nb-NO" smtClean="0"/>
              <a:t>05.09.2023</a:t>
            </a:fld>
            <a:endParaRPr lang="nb-NO"/>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D9CD9486-7C0F-4903-A32C-2F614727A85F}" type="slidenum">
              <a:rPr lang="nb-NO" smtClean="0"/>
              <a:t>‹#›</a:t>
            </a:fld>
            <a:endParaRPr lang="nb-NO"/>
          </a:p>
        </p:txBody>
      </p:sp>
    </p:spTree>
    <p:extLst>
      <p:ext uri="{BB962C8B-B14F-4D97-AF65-F5344CB8AC3E}">
        <p14:creationId xmlns:p14="http://schemas.microsoft.com/office/powerpoint/2010/main" val="7124053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Loddrett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a:t>Klikk for å redigere tittelstil</a:t>
            </a:r>
            <a:endParaRPr lang="en-US" dirty="0"/>
          </a:p>
        </p:txBody>
      </p:sp>
      <p:sp>
        <p:nvSpPr>
          <p:cNvPr id="3" name="Vertical Text Placeholder 2"/>
          <p:cNvSpPr>
            <a:spLocks noGrp="1"/>
          </p:cNvSpPr>
          <p:nvPr>
            <p:ph type="body" orient="vert" idx="1"/>
          </p:nvPr>
        </p:nvSpPr>
        <p:spPr/>
        <p:txBody>
          <a:bodyPr vert="eaVert"/>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4" name="Date Placeholder 3"/>
          <p:cNvSpPr>
            <a:spLocks noGrp="1"/>
          </p:cNvSpPr>
          <p:nvPr>
            <p:ph type="dt" sz="half" idx="10"/>
          </p:nvPr>
        </p:nvSpPr>
        <p:spPr/>
        <p:txBody>
          <a:bodyPr/>
          <a:lstStyle/>
          <a:p>
            <a:fld id="{B074DC1D-1E78-487B-ADD4-A7A0A45D047D}" type="datetimeFigureOut">
              <a:rPr lang="nb-NO" smtClean="0"/>
              <a:t>05.09.2023</a:t>
            </a:fld>
            <a:endParaRPr lang="nb-NO"/>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D9CD9486-7C0F-4903-A32C-2F614727A85F}" type="slidenum">
              <a:rPr lang="nb-NO" smtClean="0"/>
              <a:t>‹#›</a:t>
            </a:fld>
            <a:endParaRPr lang="nb-NO"/>
          </a:p>
        </p:txBody>
      </p:sp>
    </p:spTree>
    <p:extLst>
      <p:ext uri="{BB962C8B-B14F-4D97-AF65-F5344CB8AC3E}">
        <p14:creationId xmlns:p14="http://schemas.microsoft.com/office/powerpoint/2010/main" val="20660302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drett tittel og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649111"/>
            <a:ext cx="1478756" cy="10332156"/>
          </a:xfrm>
        </p:spPr>
        <p:txBody>
          <a:bodyPr vert="eaVert"/>
          <a:lstStyle/>
          <a:p>
            <a:r>
              <a:rPr lang="nb-NO"/>
              <a:t>Klikk for å redigere tittelstil</a:t>
            </a:r>
            <a:endParaRPr lang="en-US" dirty="0"/>
          </a:p>
        </p:txBody>
      </p:sp>
      <p:sp>
        <p:nvSpPr>
          <p:cNvPr id="3" name="Vertical Text Placeholder 2"/>
          <p:cNvSpPr>
            <a:spLocks noGrp="1"/>
          </p:cNvSpPr>
          <p:nvPr>
            <p:ph type="body" orient="vert" idx="1"/>
          </p:nvPr>
        </p:nvSpPr>
        <p:spPr>
          <a:xfrm>
            <a:off x="471488" y="649111"/>
            <a:ext cx="4350544" cy="10332156"/>
          </a:xfrm>
        </p:spPr>
        <p:txBody>
          <a:bodyPr vert="eaVert"/>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4" name="Date Placeholder 3"/>
          <p:cNvSpPr>
            <a:spLocks noGrp="1"/>
          </p:cNvSpPr>
          <p:nvPr>
            <p:ph type="dt" sz="half" idx="10"/>
          </p:nvPr>
        </p:nvSpPr>
        <p:spPr/>
        <p:txBody>
          <a:bodyPr/>
          <a:lstStyle/>
          <a:p>
            <a:fld id="{B074DC1D-1E78-487B-ADD4-A7A0A45D047D}" type="datetimeFigureOut">
              <a:rPr lang="nb-NO" smtClean="0"/>
              <a:t>05.09.2023</a:t>
            </a:fld>
            <a:endParaRPr lang="nb-NO"/>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D9CD9486-7C0F-4903-A32C-2F614727A85F}" type="slidenum">
              <a:rPr lang="nb-NO" smtClean="0"/>
              <a:t>‹#›</a:t>
            </a:fld>
            <a:endParaRPr lang="nb-NO"/>
          </a:p>
        </p:txBody>
      </p:sp>
    </p:spTree>
    <p:extLst>
      <p:ext uri="{BB962C8B-B14F-4D97-AF65-F5344CB8AC3E}">
        <p14:creationId xmlns:p14="http://schemas.microsoft.com/office/powerpoint/2010/main" val="4337778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a:t>Klikk for å redigere tittelstil</a:t>
            </a:r>
            <a:endParaRPr lang="en-US" dirty="0"/>
          </a:p>
        </p:txBody>
      </p:sp>
      <p:sp>
        <p:nvSpPr>
          <p:cNvPr id="3" name="Content Placeholder 2"/>
          <p:cNvSpPr>
            <a:spLocks noGrp="1"/>
          </p:cNvSpPr>
          <p:nvPr>
            <p:ph idx="1"/>
          </p:nvPr>
        </p:nvSpPr>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4" name="Date Placeholder 3"/>
          <p:cNvSpPr>
            <a:spLocks noGrp="1"/>
          </p:cNvSpPr>
          <p:nvPr>
            <p:ph type="dt" sz="half" idx="10"/>
          </p:nvPr>
        </p:nvSpPr>
        <p:spPr/>
        <p:txBody>
          <a:bodyPr/>
          <a:lstStyle/>
          <a:p>
            <a:fld id="{B074DC1D-1E78-487B-ADD4-A7A0A45D047D}" type="datetimeFigureOut">
              <a:rPr lang="nb-NO" smtClean="0"/>
              <a:t>05.09.2023</a:t>
            </a:fld>
            <a:endParaRPr lang="nb-NO"/>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D9CD9486-7C0F-4903-A32C-2F614727A85F}" type="slidenum">
              <a:rPr lang="nb-NO" smtClean="0"/>
              <a:t>‹#›</a:t>
            </a:fld>
            <a:endParaRPr lang="nb-NO"/>
          </a:p>
        </p:txBody>
      </p:sp>
    </p:spTree>
    <p:extLst>
      <p:ext uri="{BB962C8B-B14F-4D97-AF65-F5344CB8AC3E}">
        <p14:creationId xmlns:p14="http://schemas.microsoft.com/office/powerpoint/2010/main" val="41566947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Deloverskrift">
    <p:spTree>
      <p:nvGrpSpPr>
        <p:cNvPr id="1" name=""/>
        <p:cNvGrpSpPr/>
        <p:nvPr/>
      </p:nvGrpSpPr>
      <p:grpSpPr>
        <a:xfrm>
          <a:off x="0" y="0"/>
          <a:ext cx="0" cy="0"/>
          <a:chOff x="0" y="0"/>
          <a:chExt cx="0" cy="0"/>
        </a:xfrm>
      </p:grpSpPr>
      <p:sp>
        <p:nvSpPr>
          <p:cNvPr id="2" name="Title 1"/>
          <p:cNvSpPr>
            <a:spLocks noGrp="1"/>
          </p:cNvSpPr>
          <p:nvPr>
            <p:ph type="title"/>
          </p:nvPr>
        </p:nvSpPr>
        <p:spPr>
          <a:xfrm>
            <a:off x="467916" y="3039537"/>
            <a:ext cx="5915025" cy="5071532"/>
          </a:xfrm>
        </p:spPr>
        <p:txBody>
          <a:bodyPr anchor="b"/>
          <a:lstStyle>
            <a:lvl1pPr>
              <a:defRPr sz="4500"/>
            </a:lvl1pPr>
          </a:lstStyle>
          <a:p>
            <a:r>
              <a:rPr lang="nb-NO"/>
              <a:t>Klikk for å redigere tittelstil</a:t>
            </a:r>
            <a:endParaRPr lang="en-US" dirty="0"/>
          </a:p>
        </p:txBody>
      </p:sp>
      <p:sp>
        <p:nvSpPr>
          <p:cNvPr id="3" name="Text Placeholder 2"/>
          <p:cNvSpPr>
            <a:spLocks noGrp="1"/>
          </p:cNvSpPr>
          <p:nvPr>
            <p:ph type="body" idx="1"/>
          </p:nvPr>
        </p:nvSpPr>
        <p:spPr>
          <a:xfrm>
            <a:off x="467916" y="8159048"/>
            <a:ext cx="5915025" cy="266699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nb-NO"/>
              <a:t>Klikk for å redigere tekststiler i malen</a:t>
            </a:r>
          </a:p>
        </p:txBody>
      </p:sp>
      <p:sp>
        <p:nvSpPr>
          <p:cNvPr id="4" name="Date Placeholder 3"/>
          <p:cNvSpPr>
            <a:spLocks noGrp="1"/>
          </p:cNvSpPr>
          <p:nvPr>
            <p:ph type="dt" sz="half" idx="10"/>
          </p:nvPr>
        </p:nvSpPr>
        <p:spPr/>
        <p:txBody>
          <a:bodyPr/>
          <a:lstStyle/>
          <a:p>
            <a:fld id="{B074DC1D-1E78-487B-ADD4-A7A0A45D047D}" type="datetimeFigureOut">
              <a:rPr lang="nb-NO" smtClean="0"/>
              <a:t>05.09.2023</a:t>
            </a:fld>
            <a:endParaRPr lang="nb-NO"/>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D9CD9486-7C0F-4903-A32C-2F614727A85F}" type="slidenum">
              <a:rPr lang="nb-NO" smtClean="0"/>
              <a:t>‹#›</a:t>
            </a:fld>
            <a:endParaRPr lang="nb-NO"/>
          </a:p>
        </p:txBody>
      </p:sp>
    </p:spTree>
    <p:extLst>
      <p:ext uri="{BB962C8B-B14F-4D97-AF65-F5344CB8AC3E}">
        <p14:creationId xmlns:p14="http://schemas.microsoft.com/office/powerpoint/2010/main" val="6046045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a:t>Klikk for å redigere tittelstil</a:t>
            </a:r>
            <a:endParaRPr lang="en-US" dirty="0"/>
          </a:p>
        </p:txBody>
      </p:sp>
      <p:sp>
        <p:nvSpPr>
          <p:cNvPr id="3" name="Content Placeholder 2"/>
          <p:cNvSpPr>
            <a:spLocks noGrp="1"/>
          </p:cNvSpPr>
          <p:nvPr>
            <p:ph sz="half" idx="1"/>
          </p:nvPr>
        </p:nvSpPr>
        <p:spPr>
          <a:xfrm>
            <a:off x="471488" y="3245556"/>
            <a:ext cx="2914650" cy="7735712"/>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4" name="Content Placeholder 3"/>
          <p:cNvSpPr>
            <a:spLocks noGrp="1"/>
          </p:cNvSpPr>
          <p:nvPr>
            <p:ph sz="half" idx="2"/>
          </p:nvPr>
        </p:nvSpPr>
        <p:spPr>
          <a:xfrm>
            <a:off x="3471863" y="3245556"/>
            <a:ext cx="2914650" cy="7735712"/>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5" name="Date Placeholder 4"/>
          <p:cNvSpPr>
            <a:spLocks noGrp="1"/>
          </p:cNvSpPr>
          <p:nvPr>
            <p:ph type="dt" sz="half" idx="10"/>
          </p:nvPr>
        </p:nvSpPr>
        <p:spPr/>
        <p:txBody>
          <a:bodyPr/>
          <a:lstStyle/>
          <a:p>
            <a:fld id="{B074DC1D-1E78-487B-ADD4-A7A0A45D047D}" type="datetimeFigureOut">
              <a:rPr lang="nb-NO" smtClean="0"/>
              <a:t>05.09.2023</a:t>
            </a:fld>
            <a:endParaRPr lang="nb-NO"/>
          </a:p>
        </p:txBody>
      </p:sp>
      <p:sp>
        <p:nvSpPr>
          <p:cNvPr id="6" name="Footer Placeholder 5"/>
          <p:cNvSpPr>
            <a:spLocks noGrp="1"/>
          </p:cNvSpPr>
          <p:nvPr>
            <p:ph type="ftr" sz="quarter" idx="11"/>
          </p:nvPr>
        </p:nvSpPr>
        <p:spPr/>
        <p:txBody>
          <a:bodyPr/>
          <a:lstStyle/>
          <a:p>
            <a:endParaRPr lang="nb-NO"/>
          </a:p>
        </p:txBody>
      </p:sp>
      <p:sp>
        <p:nvSpPr>
          <p:cNvPr id="7" name="Slide Number Placeholder 6"/>
          <p:cNvSpPr>
            <a:spLocks noGrp="1"/>
          </p:cNvSpPr>
          <p:nvPr>
            <p:ph type="sldNum" sz="quarter" idx="12"/>
          </p:nvPr>
        </p:nvSpPr>
        <p:spPr/>
        <p:txBody>
          <a:bodyPr/>
          <a:lstStyle/>
          <a:p>
            <a:fld id="{D9CD9486-7C0F-4903-A32C-2F614727A85F}" type="slidenum">
              <a:rPr lang="nb-NO" smtClean="0"/>
              <a:t>‹#›</a:t>
            </a:fld>
            <a:endParaRPr lang="nb-NO"/>
          </a:p>
        </p:txBody>
      </p:sp>
    </p:spTree>
    <p:extLst>
      <p:ext uri="{BB962C8B-B14F-4D97-AF65-F5344CB8AC3E}">
        <p14:creationId xmlns:p14="http://schemas.microsoft.com/office/powerpoint/2010/main" val="36511665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le 1"/>
          <p:cNvSpPr>
            <a:spLocks noGrp="1"/>
          </p:cNvSpPr>
          <p:nvPr>
            <p:ph type="title"/>
          </p:nvPr>
        </p:nvSpPr>
        <p:spPr>
          <a:xfrm>
            <a:off x="472381" y="649114"/>
            <a:ext cx="5915025" cy="2356556"/>
          </a:xfrm>
        </p:spPr>
        <p:txBody>
          <a:bodyPr/>
          <a:lstStyle/>
          <a:p>
            <a:r>
              <a:rPr lang="nb-NO"/>
              <a:t>Klikk for å redigere tittelstil</a:t>
            </a:r>
            <a:endParaRPr lang="en-US" dirty="0"/>
          </a:p>
        </p:txBody>
      </p:sp>
      <p:sp>
        <p:nvSpPr>
          <p:cNvPr id="3" name="Text Placeholder 2"/>
          <p:cNvSpPr>
            <a:spLocks noGrp="1"/>
          </p:cNvSpPr>
          <p:nvPr>
            <p:ph type="body" idx="1"/>
          </p:nvPr>
        </p:nvSpPr>
        <p:spPr>
          <a:xfrm>
            <a:off x="472381" y="2988734"/>
            <a:ext cx="2901255" cy="146473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nb-NO"/>
              <a:t>Klikk for å redigere tekststiler i malen</a:t>
            </a:r>
          </a:p>
        </p:txBody>
      </p:sp>
      <p:sp>
        <p:nvSpPr>
          <p:cNvPr id="4" name="Content Placeholder 3"/>
          <p:cNvSpPr>
            <a:spLocks noGrp="1"/>
          </p:cNvSpPr>
          <p:nvPr>
            <p:ph sz="half" idx="2"/>
          </p:nvPr>
        </p:nvSpPr>
        <p:spPr>
          <a:xfrm>
            <a:off x="472381" y="4453467"/>
            <a:ext cx="2901255" cy="6550379"/>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5" name="Text Placeholder 4"/>
          <p:cNvSpPr>
            <a:spLocks noGrp="1"/>
          </p:cNvSpPr>
          <p:nvPr>
            <p:ph type="body" sz="quarter" idx="3"/>
          </p:nvPr>
        </p:nvSpPr>
        <p:spPr>
          <a:xfrm>
            <a:off x="3471863" y="2988734"/>
            <a:ext cx="2915543" cy="146473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nb-NO"/>
              <a:t>Klikk for å redigere tekststiler i malen</a:t>
            </a:r>
          </a:p>
        </p:txBody>
      </p:sp>
      <p:sp>
        <p:nvSpPr>
          <p:cNvPr id="6" name="Content Placeholder 5"/>
          <p:cNvSpPr>
            <a:spLocks noGrp="1"/>
          </p:cNvSpPr>
          <p:nvPr>
            <p:ph sz="quarter" idx="4"/>
          </p:nvPr>
        </p:nvSpPr>
        <p:spPr>
          <a:xfrm>
            <a:off x="3471863" y="4453467"/>
            <a:ext cx="2915543" cy="6550379"/>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7" name="Date Placeholder 6"/>
          <p:cNvSpPr>
            <a:spLocks noGrp="1"/>
          </p:cNvSpPr>
          <p:nvPr>
            <p:ph type="dt" sz="half" idx="10"/>
          </p:nvPr>
        </p:nvSpPr>
        <p:spPr/>
        <p:txBody>
          <a:bodyPr/>
          <a:lstStyle/>
          <a:p>
            <a:fld id="{B074DC1D-1E78-487B-ADD4-A7A0A45D047D}" type="datetimeFigureOut">
              <a:rPr lang="nb-NO" smtClean="0"/>
              <a:t>05.09.2023</a:t>
            </a:fld>
            <a:endParaRPr lang="nb-NO"/>
          </a:p>
        </p:txBody>
      </p:sp>
      <p:sp>
        <p:nvSpPr>
          <p:cNvPr id="8" name="Footer Placeholder 7"/>
          <p:cNvSpPr>
            <a:spLocks noGrp="1"/>
          </p:cNvSpPr>
          <p:nvPr>
            <p:ph type="ftr" sz="quarter" idx="11"/>
          </p:nvPr>
        </p:nvSpPr>
        <p:spPr/>
        <p:txBody>
          <a:bodyPr/>
          <a:lstStyle/>
          <a:p>
            <a:endParaRPr lang="nb-NO"/>
          </a:p>
        </p:txBody>
      </p:sp>
      <p:sp>
        <p:nvSpPr>
          <p:cNvPr id="9" name="Slide Number Placeholder 8"/>
          <p:cNvSpPr>
            <a:spLocks noGrp="1"/>
          </p:cNvSpPr>
          <p:nvPr>
            <p:ph type="sldNum" sz="quarter" idx="12"/>
          </p:nvPr>
        </p:nvSpPr>
        <p:spPr/>
        <p:txBody>
          <a:bodyPr/>
          <a:lstStyle/>
          <a:p>
            <a:fld id="{D9CD9486-7C0F-4903-A32C-2F614727A85F}" type="slidenum">
              <a:rPr lang="nb-NO" smtClean="0"/>
              <a:t>‹#›</a:t>
            </a:fld>
            <a:endParaRPr lang="nb-NO"/>
          </a:p>
        </p:txBody>
      </p:sp>
    </p:spTree>
    <p:extLst>
      <p:ext uri="{BB962C8B-B14F-4D97-AF65-F5344CB8AC3E}">
        <p14:creationId xmlns:p14="http://schemas.microsoft.com/office/powerpoint/2010/main" val="13256630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a:t>Klikk for å redigere tittelstil</a:t>
            </a:r>
            <a:endParaRPr lang="en-US" dirty="0"/>
          </a:p>
        </p:txBody>
      </p:sp>
      <p:sp>
        <p:nvSpPr>
          <p:cNvPr id="3" name="Date Placeholder 2"/>
          <p:cNvSpPr>
            <a:spLocks noGrp="1"/>
          </p:cNvSpPr>
          <p:nvPr>
            <p:ph type="dt" sz="half" idx="10"/>
          </p:nvPr>
        </p:nvSpPr>
        <p:spPr/>
        <p:txBody>
          <a:bodyPr/>
          <a:lstStyle/>
          <a:p>
            <a:fld id="{B074DC1D-1E78-487B-ADD4-A7A0A45D047D}" type="datetimeFigureOut">
              <a:rPr lang="nb-NO" smtClean="0"/>
              <a:t>05.09.2023</a:t>
            </a:fld>
            <a:endParaRPr lang="nb-NO"/>
          </a:p>
        </p:txBody>
      </p:sp>
      <p:sp>
        <p:nvSpPr>
          <p:cNvPr id="4" name="Footer Placeholder 3"/>
          <p:cNvSpPr>
            <a:spLocks noGrp="1"/>
          </p:cNvSpPr>
          <p:nvPr>
            <p:ph type="ftr" sz="quarter" idx="11"/>
          </p:nvPr>
        </p:nvSpPr>
        <p:spPr/>
        <p:txBody>
          <a:bodyPr/>
          <a:lstStyle/>
          <a:p>
            <a:endParaRPr lang="nb-NO"/>
          </a:p>
        </p:txBody>
      </p:sp>
      <p:sp>
        <p:nvSpPr>
          <p:cNvPr id="5" name="Slide Number Placeholder 4"/>
          <p:cNvSpPr>
            <a:spLocks noGrp="1"/>
          </p:cNvSpPr>
          <p:nvPr>
            <p:ph type="sldNum" sz="quarter" idx="12"/>
          </p:nvPr>
        </p:nvSpPr>
        <p:spPr/>
        <p:txBody>
          <a:bodyPr/>
          <a:lstStyle/>
          <a:p>
            <a:fld id="{D9CD9486-7C0F-4903-A32C-2F614727A85F}" type="slidenum">
              <a:rPr lang="nb-NO" smtClean="0"/>
              <a:t>‹#›</a:t>
            </a:fld>
            <a:endParaRPr lang="nb-NO"/>
          </a:p>
        </p:txBody>
      </p:sp>
    </p:spTree>
    <p:extLst>
      <p:ext uri="{BB962C8B-B14F-4D97-AF65-F5344CB8AC3E}">
        <p14:creationId xmlns:p14="http://schemas.microsoft.com/office/powerpoint/2010/main" val="14947848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074DC1D-1E78-487B-ADD4-A7A0A45D047D}" type="datetimeFigureOut">
              <a:rPr lang="nb-NO" smtClean="0"/>
              <a:t>05.09.2023</a:t>
            </a:fld>
            <a:endParaRPr lang="nb-NO"/>
          </a:p>
        </p:txBody>
      </p:sp>
      <p:sp>
        <p:nvSpPr>
          <p:cNvPr id="3" name="Footer Placeholder 2"/>
          <p:cNvSpPr>
            <a:spLocks noGrp="1"/>
          </p:cNvSpPr>
          <p:nvPr>
            <p:ph type="ftr" sz="quarter" idx="11"/>
          </p:nvPr>
        </p:nvSpPr>
        <p:spPr/>
        <p:txBody>
          <a:bodyPr/>
          <a:lstStyle/>
          <a:p>
            <a:endParaRPr lang="nb-NO"/>
          </a:p>
        </p:txBody>
      </p:sp>
      <p:sp>
        <p:nvSpPr>
          <p:cNvPr id="4" name="Slide Number Placeholder 3"/>
          <p:cNvSpPr>
            <a:spLocks noGrp="1"/>
          </p:cNvSpPr>
          <p:nvPr>
            <p:ph type="sldNum" sz="quarter" idx="12"/>
          </p:nvPr>
        </p:nvSpPr>
        <p:spPr/>
        <p:txBody>
          <a:bodyPr/>
          <a:lstStyle/>
          <a:p>
            <a:fld id="{D9CD9486-7C0F-4903-A32C-2F614727A85F}" type="slidenum">
              <a:rPr lang="nb-NO" smtClean="0"/>
              <a:t>‹#›</a:t>
            </a:fld>
            <a:endParaRPr lang="nb-NO"/>
          </a:p>
        </p:txBody>
      </p:sp>
    </p:spTree>
    <p:extLst>
      <p:ext uri="{BB962C8B-B14F-4D97-AF65-F5344CB8AC3E}">
        <p14:creationId xmlns:p14="http://schemas.microsoft.com/office/powerpoint/2010/main" val="36503012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hold med tekst">
    <p:spTree>
      <p:nvGrpSpPr>
        <p:cNvPr id="1" name=""/>
        <p:cNvGrpSpPr/>
        <p:nvPr/>
      </p:nvGrpSpPr>
      <p:grpSpPr>
        <a:xfrm>
          <a:off x="0" y="0"/>
          <a:ext cx="0" cy="0"/>
          <a:chOff x="0" y="0"/>
          <a:chExt cx="0" cy="0"/>
        </a:xfrm>
      </p:grpSpPr>
      <p:sp>
        <p:nvSpPr>
          <p:cNvPr id="2" name="Title 1"/>
          <p:cNvSpPr>
            <a:spLocks noGrp="1"/>
          </p:cNvSpPr>
          <p:nvPr>
            <p:ph type="title"/>
          </p:nvPr>
        </p:nvSpPr>
        <p:spPr>
          <a:xfrm>
            <a:off x="472381" y="812800"/>
            <a:ext cx="2211884" cy="2844800"/>
          </a:xfrm>
        </p:spPr>
        <p:txBody>
          <a:bodyPr anchor="b"/>
          <a:lstStyle>
            <a:lvl1pPr>
              <a:defRPr sz="2400"/>
            </a:lvl1pPr>
          </a:lstStyle>
          <a:p>
            <a:r>
              <a:rPr lang="nb-NO"/>
              <a:t>Klikk for å redigere tittelstil</a:t>
            </a:r>
            <a:endParaRPr lang="en-US" dirty="0"/>
          </a:p>
        </p:txBody>
      </p:sp>
      <p:sp>
        <p:nvSpPr>
          <p:cNvPr id="3" name="Content Placeholder 2"/>
          <p:cNvSpPr>
            <a:spLocks noGrp="1"/>
          </p:cNvSpPr>
          <p:nvPr>
            <p:ph idx="1"/>
          </p:nvPr>
        </p:nvSpPr>
        <p:spPr>
          <a:xfrm>
            <a:off x="2915543" y="1755425"/>
            <a:ext cx="3471863" cy="8664222"/>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4" name="Text Placeholder 3"/>
          <p:cNvSpPr>
            <a:spLocks noGrp="1"/>
          </p:cNvSpPr>
          <p:nvPr>
            <p:ph type="body" sz="half" idx="2"/>
          </p:nvPr>
        </p:nvSpPr>
        <p:spPr>
          <a:xfrm>
            <a:off x="472381" y="3657600"/>
            <a:ext cx="2211884" cy="6776156"/>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nb-NO"/>
              <a:t>Klikk for å redigere tekststiler i malen</a:t>
            </a:r>
          </a:p>
        </p:txBody>
      </p:sp>
      <p:sp>
        <p:nvSpPr>
          <p:cNvPr id="5" name="Date Placeholder 4"/>
          <p:cNvSpPr>
            <a:spLocks noGrp="1"/>
          </p:cNvSpPr>
          <p:nvPr>
            <p:ph type="dt" sz="half" idx="10"/>
          </p:nvPr>
        </p:nvSpPr>
        <p:spPr/>
        <p:txBody>
          <a:bodyPr/>
          <a:lstStyle/>
          <a:p>
            <a:fld id="{B074DC1D-1E78-487B-ADD4-A7A0A45D047D}" type="datetimeFigureOut">
              <a:rPr lang="nb-NO" smtClean="0"/>
              <a:t>05.09.2023</a:t>
            </a:fld>
            <a:endParaRPr lang="nb-NO"/>
          </a:p>
        </p:txBody>
      </p:sp>
      <p:sp>
        <p:nvSpPr>
          <p:cNvPr id="6" name="Footer Placeholder 5"/>
          <p:cNvSpPr>
            <a:spLocks noGrp="1"/>
          </p:cNvSpPr>
          <p:nvPr>
            <p:ph type="ftr" sz="quarter" idx="11"/>
          </p:nvPr>
        </p:nvSpPr>
        <p:spPr/>
        <p:txBody>
          <a:bodyPr/>
          <a:lstStyle/>
          <a:p>
            <a:endParaRPr lang="nb-NO"/>
          </a:p>
        </p:txBody>
      </p:sp>
      <p:sp>
        <p:nvSpPr>
          <p:cNvPr id="7" name="Slide Number Placeholder 6"/>
          <p:cNvSpPr>
            <a:spLocks noGrp="1"/>
          </p:cNvSpPr>
          <p:nvPr>
            <p:ph type="sldNum" sz="quarter" idx="12"/>
          </p:nvPr>
        </p:nvSpPr>
        <p:spPr/>
        <p:txBody>
          <a:bodyPr/>
          <a:lstStyle/>
          <a:p>
            <a:fld id="{D9CD9486-7C0F-4903-A32C-2F614727A85F}" type="slidenum">
              <a:rPr lang="nb-NO" smtClean="0"/>
              <a:t>‹#›</a:t>
            </a:fld>
            <a:endParaRPr lang="nb-NO"/>
          </a:p>
        </p:txBody>
      </p:sp>
    </p:spTree>
    <p:extLst>
      <p:ext uri="{BB962C8B-B14F-4D97-AF65-F5344CB8AC3E}">
        <p14:creationId xmlns:p14="http://schemas.microsoft.com/office/powerpoint/2010/main" val="28933883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e med tekst">
    <p:spTree>
      <p:nvGrpSpPr>
        <p:cNvPr id="1" name=""/>
        <p:cNvGrpSpPr/>
        <p:nvPr/>
      </p:nvGrpSpPr>
      <p:grpSpPr>
        <a:xfrm>
          <a:off x="0" y="0"/>
          <a:ext cx="0" cy="0"/>
          <a:chOff x="0" y="0"/>
          <a:chExt cx="0" cy="0"/>
        </a:xfrm>
      </p:grpSpPr>
      <p:sp>
        <p:nvSpPr>
          <p:cNvPr id="2" name="Title 1"/>
          <p:cNvSpPr>
            <a:spLocks noGrp="1"/>
          </p:cNvSpPr>
          <p:nvPr>
            <p:ph type="title"/>
          </p:nvPr>
        </p:nvSpPr>
        <p:spPr>
          <a:xfrm>
            <a:off x="472381" y="812800"/>
            <a:ext cx="2211884" cy="2844800"/>
          </a:xfrm>
        </p:spPr>
        <p:txBody>
          <a:bodyPr anchor="b"/>
          <a:lstStyle>
            <a:lvl1pPr>
              <a:defRPr sz="2400"/>
            </a:lvl1pPr>
          </a:lstStyle>
          <a:p>
            <a:r>
              <a:rPr lang="nb-NO"/>
              <a:t>Klikk for å redigere tittelstil</a:t>
            </a:r>
            <a:endParaRPr lang="en-US" dirty="0"/>
          </a:p>
        </p:txBody>
      </p:sp>
      <p:sp>
        <p:nvSpPr>
          <p:cNvPr id="3" name="Picture Placeholder 2"/>
          <p:cNvSpPr>
            <a:spLocks noGrp="1" noChangeAspect="1"/>
          </p:cNvSpPr>
          <p:nvPr>
            <p:ph type="pic" idx="1"/>
          </p:nvPr>
        </p:nvSpPr>
        <p:spPr>
          <a:xfrm>
            <a:off x="2915543" y="1755425"/>
            <a:ext cx="3471863" cy="8664222"/>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nb-NO"/>
              <a:t>Klikk på ikonet for å legge til et bilde</a:t>
            </a:r>
            <a:endParaRPr lang="en-US" dirty="0"/>
          </a:p>
        </p:txBody>
      </p:sp>
      <p:sp>
        <p:nvSpPr>
          <p:cNvPr id="4" name="Text Placeholder 3"/>
          <p:cNvSpPr>
            <a:spLocks noGrp="1"/>
          </p:cNvSpPr>
          <p:nvPr>
            <p:ph type="body" sz="half" idx="2"/>
          </p:nvPr>
        </p:nvSpPr>
        <p:spPr>
          <a:xfrm>
            <a:off x="472381" y="3657600"/>
            <a:ext cx="2211884" cy="6776156"/>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nb-NO"/>
              <a:t>Klikk for å redigere tekststiler i malen</a:t>
            </a:r>
          </a:p>
        </p:txBody>
      </p:sp>
      <p:sp>
        <p:nvSpPr>
          <p:cNvPr id="5" name="Date Placeholder 4"/>
          <p:cNvSpPr>
            <a:spLocks noGrp="1"/>
          </p:cNvSpPr>
          <p:nvPr>
            <p:ph type="dt" sz="half" idx="10"/>
          </p:nvPr>
        </p:nvSpPr>
        <p:spPr/>
        <p:txBody>
          <a:bodyPr/>
          <a:lstStyle/>
          <a:p>
            <a:fld id="{B074DC1D-1E78-487B-ADD4-A7A0A45D047D}" type="datetimeFigureOut">
              <a:rPr lang="nb-NO" smtClean="0"/>
              <a:t>05.09.2023</a:t>
            </a:fld>
            <a:endParaRPr lang="nb-NO"/>
          </a:p>
        </p:txBody>
      </p:sp>
      <p:sp>
        <p:nvSpPr>
          <p:cNvPr id="6" name="Footer Placeholder 5"/>
          <p:cNvSpPr>
            <a:spLocks noGrp="1"/>
          </p:cNvSpPr>
          <p:nvPr>
            <p:ph type="ftr" sz="quarter" idx="11"/>
          </p:nvPr>
        </p:nvSpPr>
        <p:spPr/>
        <p:txBody>
          <a:bodyPr/>
          <a:lstStyle/>
          <a:p>
            <a:endParaRPr lang="nb-NO"/>
          </a:p>
        </p:txBody>
      </p:sp>
      <p:sp>
        <p:nvSpPr>
          <p:cNvPr id="7" name="Slide Number Placeholder 6"/>
          <p:cNvSpPr>
            <a:spLocks noGrp="1"/>
          </p:cNvSpPr>
          <p:nvPr>
            <p:ph type="sldNum" sz="quarter" idx="12"/>
          </p:nvPr>
        </p:nvSpPr>
        <p:spPr/>
        <p:txBody>
          <a:bodyPr/>
          <a:lstStyle/>
          <a:p>
            <a:fld id="{D9CD9486-7C0F-4903-A32C-2F614727A85F}" type="slidenum">
              <a:rPr lang="nb-NO" smtClean="0"/>
              <a:t>‹#›</a:t>
            </a:fld>
            <a:endParaRPr lang="nb-NO"/>
          </a:p>
        </p:txBody>
      </p:sp>
    </p:spTree>
    <p:extLst>
      <p:ext uri="{BB962C8B-B14F-4D97-AF65-F5344CB8AC3E}">
        <p14:creationId xmlns:p14="http://schemas.microsoft.com/office/powerpoint/2010/main" val="3958770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649114"/>
            <a:ext cx="5915025" cy="2356556"/>
          </a:xfrm>
          <a:prstGeom prst="rect">
            <a:avLst/>
          </a:prstGeom>
        </p:spPr>
        <p:txBody>
          <a:bodyPr vert="horz" lIns="91440" tIns="45720" rIns="91440" bIns="45720" rtlCol="0" anchor="ctr">
            <a:normAutofit/>
          </a:bodyPr>
          <a:lstStyle/>
          <a:p>
            <a:r>
              <a:rPr lang="nb-NO"/>
              <a:t>Klikk for å redigere tittelstil</a:t>
            </a:r>
            <a:endParaRPr lang="en-US" dirty="0"/>
          </a:p>
        </p:txBody>
      </p:sp>
      <p:sp>
        <p:nvSpPr>
          <p:cNvPr id="3" name="Text Placeholder 2"/>
          <p:cNvSpPr>
            <a:spLocks noGrp="1"/>
          </p:cNvSpPr>
          <p:nvPr>
            <p:ph type="body" idx="1"/>
          </p:nvPr>
        </p:nvSpPr>
        <p:spPr>
          <a:xfrm>
            <a:off x="471488" y="3245556"/>
            <a:ext cx="5915025" cy="7735712"/>
          </a:xfrm>
          <a:prstGeom prst="rect">
            <a:avLst/>
          </a:prstGeom>
        </p:spPr>
        <p:txBody>
          <a:bodyPr vert="horz" lIns="91440" tIns="45720" rIns="91440" bIns="45720" rtlCol="0">
            <a:normAutofit/>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4" name="Date Placeholder 3"/>
          <p:cNvSpPr>
            <a:spLocks noGrp="1"/>
          </p:cNvSpPr>
          <p:nvPr>
            <p:ph type="dt" sz="half" idx="2"/>
          </p:nvPr>
        </p:nvSpPr>
        <p:spPr>
          <a:xfrm>
            <a:off x="471488" y="11300181"/>
            <a:ext cx="1543050" cy="649111"/>
          </a:xfrm>
          <a:prstGeom prst="rect">
            <a:avLst/>
          </a:prstGeom>
        </p:spPr>
        <p:txBody>
          <a:bodyPr vert="horz" lIns="91440" tIns="45720" rIns="91440" bIns="45720" rtlCol="0" anchor="ctr"/>
          <a:lstStyle>
            <a:lvl1pPr algn="l">
              <a:defRPr sz="900">
                <a:solidFill>
                  <a:schemeClr val="tx1">
                    <a:tint val="75000"/>
                  </a:schemeClr>
                </a:solidFill>
              </a:defRPr>
            </a:lvl1pPr>
          </a:lstStyle>
          <a:p>
            <a:fld id="{B074DC1D-1E78-487B-ADD4-A7A0A45D047D}" type="datetimeFigureOut">
              <a:rPr lang="nb-NO" smtClean="0"/>
              <a:t>05.09.2023</a:t>
            </a:fld>
            <a:endParaRPr lang="nb-NO"/>
          </a:p>
        </p:txBody>
      </p:sp>
      <p:sp>
        <p:nvSpPr>
          <p:cNvPr id="5" name="Footer Placeholder 4"/>
          <p:cNvSpPr>
            <a:spLocks noGrp="1"/>
          </p:cNvSpPr>
          <p:nvPr>
            <p:ph type="ftr" sz="quarter" idx="3"/>
          </p:nvPr>
        </p:nvSpPr>
        <p:spPr>
          <a:xfrm>
            <a:off x="2271713" y="11300181"/>
            <a:ext cx="2314575" cy="649111"/>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nb-NO"/>
          </a:p>
        </p:txBody>
      </p:sp>
      <p:sp>
        <p:nvSpPr>
          <p:cNvPr id="6" name="Slide Number Placeholder 5"/>
          <p:cNvSpPr>
            <a:spLocks noGrp="1"/>
          </p:cNvSpPr>
          <p:nvPr>
            <p:ph type="sldNum" sz="quarter" idx="4"/>
          </p:nvPr>
        </p:nvSpPr>
        <p:spPr>
          <a:xfrm>
            <a:off x="4843463" y="11300181"/>
            <a:ext cx="1543050" cy="649111"/>
          </a:xfrm>
          <a:prstGeom prst="rect">
            <a:avLst/>
          </a:prstGeom>
        </p:spPr>
        <p:txBody>
          <a:bodyPr vert="horz" lIns="91440" tIns="45720" rIns="91440" bIns="45720" rtlCol="0" anchor="ctr"/>
          <a:lstStyle>
            <a:lvl1pPr algn="r">
              <a:defRPr sz="900">
                <a:solidFill>
                  <a:schemeClr val="tx1">
                    <a:tint val="75000"/>
                  </a:schemeClr>
                </a:solidFill>
              </a:defRPr>
            </a:lvl1pPr>
          </a:lstStyle>
          <a:p>
            <a:fld id="{D9CD9486-7C0F-4903-A32C-2F614727A85F}" type="slidenum">
              <a:rPr lang="nb-NO" smtClean="0"/>
              <a:t>‹#›</a:t>
            </a:fld>
            <a:endParaRPr lang="nb-NO"/>
          </a:p>
        </p:txBody>
      </p:sp>
    </p:spTree>
    <p:extLst>
      <p:ext uri="{BB962C8B-B14F-4D97-AF65-F5344CB8AC3E}">
        <p14:creationId xmlns:p14="http://schemas.microsoft.com/office/powerpoint/2010/main" val="68598340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kstSylinder 3">
            <a:extLst>
              <a:ext uri="{FF2B5EF4-FFF2-40B4-BE49-F238E27FC236}">
                <a16:creationId xmlns:a16="http://schemas.microsoft.com/office/drawing/2014/main" id="{D12B0B0B-3C01-9047-C055-F12EE5EA4B3C}"/>
              </a:ext>
            </a:extLst>
          </p:cNvPr>
          <p:cNvSpPr txBox="1"/>
          <p:nvPr/>
        </p:nvSpPr>
        <p:spPr>
          <a:xfrm>
            <a:off x="1600200" y="1270000"/>
            <a:ext cx="2901950" cy="523220"/>
          </a:xfrm>
          <a:prstGeom prst="rect">
            <a:avLst/>
          </a:prstGeom>
          <a:noFill/>
        </p:spPr>
        <p:txBody>
          <a:bodyPr wrap="square" rtlCol="0">
            <a:spAutoFit/>
          </a:bodyPr>
          <a:lstStyle/>
          <a:p>
            <a:r>
              <a:rPr lang="nb-NO" sz="1400" b="1" dirty="0">
                <a:latin typeface="Arial" panose="020B0604020202020204" pitchFamily="34" charset="0"/>
                <a:cs typeface="Arial" panose="020B0604020202020204" pitchFamily="34" charset="0"/>
              </a:rPr>
              <a:t>MÅNEDSBREV FOR TYRIHANS</a:t>
            </a:r>
          </a:p>
          <a:p>
            <a:r>
              <a:rPr lang="nb-NO" sz="1400" b="1" dirty="0">
                <a:latin typeface="Arial" panose="020B0604020202020204" pitchFamily="34" charset="0"/>
                <a:cs typeface="Arial" panose="020B0604020202020204" pitchFamily="34" charset="0"/>
              </a:rPr>
              <a:t>	 september 2023</a:t>
            </a:r>
          </a:p>
        </p:txBody>
      </p:sp>
      <p:sp>
        <p:nvSpPr>
          <p:cNvPr id="8" name="TekstSylinder 7">
            <a:extLst>
              <a:ext uri="{FF2B5EF4-FFF2-40B4-BE49-F238E27FC236}">
                <a16:creationId xmlns:a16="http://schemas.microsoft.com/office/drawing/2014/main" id="{23A90216-1A4F-FE86-2471-B0E9E06F6044}"/>
              </a:ext>
            </a:extLst>
          </p:cNvPr>
          <p:cNvSpPr txBox="1"/>
          <p:nvPr/>
        </p:nvSpPr>
        <p:spPr>
          <a:xfrm>
            <a:off x="431800" y="2051050"/>
            <a:ext cx="6051550" cy="1569660"/>
          </a:xfrm>
          <a:prstGeom prst="rect">
            <a:avLst/>
          </a:prstGeom>
          <a:noFill/>
        </p:spPr>
        <p:txBody>
          <a:bodyPr wrap="square" rtlCol="0">
            <a:spAutoFit/>
          </a:bodyPr>
          <a:lstStyle/>
          <a:p>
            <a:r>
              <a:rPr lang="nb-NO" sz="1200" dirty="0">
                <a:latin typeface="Arial" panose="020B0604020202020204" pitchFamily="34" charset="0"/>
                <a:cs typeface="Arial" panose="020B0604020202020204" pitchFamily="34" charset="0"/>
              </a:rPr>
              <a:t>Årets første høstmåned er her allerede, men heldigvis med sommerlig vær og temperatur! Vi er godt i gang med tilvenning av nye barn og voksne, dynamikken i gruppa er endret og både barn og voksne skal bli vant med ny hverdag. </a:t>
            </a:r>
          </a:p>
          <a:p>
            <a:r>
              <a:rPr lang="nb-NO" sz="1200" dirty="0">
                <a:latin typeface="Arial" panose="020B0604020202020204" pitchFamily="34" charset="0"/>
                <a:cs typeface="Arial" panose="020B0604020202020204" pitchFamily="34" charset="0"/>
              </a:rPr>
              <a:t>På personalmøte denne uka snakket vi om at når det kommer et nytt menneske inn i teamet rykker vi tilbake til start, vi skal bli kjent med hverandre, finne ut hvordan vi fungerer sammen og få til et godt samarbeid. Det samme gjelder for barna. De barna som var eldst på liten avdeling må venne seg til å være de yngste igjen, og de «gamle» barna har plutselig rykket opp og blitt erfarne rollemodeller. </a:t>
            </a:r>
          </a:p>
        </p:txBody>
      </p:sp>
      <p:pic>
        <p:nvPicPr>
          <p:cNvPr id="10" name="Bilde 9" descr="Et bilde som inneholder klær, utendørs, sko, himmel&#10;&#10;Automatisk generert beskrivelse">
            <a:extLst>
              <a:ext uri="{FF2B5EF4-FFF2-40B4-BE49-F238E27FC236}">
                <a16:creationId xmlns:a16="http://schemas.microsoft.com/office/drawing/2014/main" id="{925DBD54-59B7-21D9-1AD3-4BFE9144B7C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16350" y="3716715"/>
            <a:ext cx="1833563" cy="244475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11" name="TekstSylinder 10">
            <a:extLst>
              <a:ext uri="{FF2B5EF4-FFF2-40B4-BE49-F238E27FC236}">
                <a16:creationId xmlns:a16="http://schemas.microsoft.com/office/drawing/2014/main" id="{46911A4F-A5B4-FD60-4F2C-487B0BB524B4}"/>
              </a:ext>
            </a:extLst>
          </p:cNvPr>
          <p:cNvSpPr txBox="1"/>
          <p:nvPr/>
        </p:nvSpPr>
        <p:spPr>
          <a:xfrm>
            <a:off x="641350" y="3994150"/>
            <a:ext cx="2476500" cy="1569660"/>
          </a:xfrm>
          <a:custGeom>
            <a:avLst/>
            <a:gdLst>
              <a:gd name="connsiteX0" fmla="*/ 0 w 2476500"/>
              <a:gd name="connsiteY0" fmla="*/ 0 h 1569660"/>
              <a:gd name="connsiteX1" fmla="*/ 668655 w 2476500"/>
              <a:gd name="connsiteY1" fmla="*/ 0 h 1569660"/>
              <a:gd name="connsiteX2" fmla="*/ 1337310 w 2476500"/>
              <a:gd name="connsiteY2" fmla="*/ 0 h 1569660"/>
              <a:gd name="connsiteX3" fmla="*/ 1882140 w 2476500"/>
              <a:gd name="connsiteY3" fmla="*/ 0 h 1569660"/>
              <a:gd name="connsiteX4" fmla="*/ 2476500 w 2476500"/>
              <a:gd name="connsiteY4" fmla="*/ 0 h 1569660"/>
              <a:gd name="connsiteX5" fmla="*/ 2476500 w 2476500"/>
              <a:gd name="connsiteY5" fmla="*/ 491827 h 1569660"/>
              <a:gd name="connsiteX6" fmla="*/ 2476500 w 2476500"/>
              <a:gd name="connsiteY6" fmla="*/ 967957 h 1569660"/>
              <a:gd name="connsiteX7" fmla="*/ 2476500 w 2476500"/>
              <a:gd name="connsiteY7" fmla="*/ 1569660 h 1569660"/>
              <a:gd name="connsiteX8" fmla="*/ 1832610 w 2476500"/>
              <a:gd name="connsiteY8" fmla="*/ 1569660 h 1569660"/>
              <a:gd name="connsiteX9" fmla="*/ 1213485 w 2476500"/>
              <a:gd name="connsiteY9" fmla="*/ 1569660 h 1569660"/>
              <a:gd name="connsiteX10" fmla="*/ 594360 w 2476500"/>
              <a:gd name="connsiteY10" fmla="*/ 1569660 h 1569660"/>
              <a:gd name="connsiteX11" fmla="*/ 0 w 2476500"/>
              <a:gd name="connsiteY11" fmla="*/ 1569660 h 1569660"/>
              <a:gd name="connsiteX12" fmla="*/ 0 w 2476500"/>
              <a:gd name="connsiteY12" fmla="*/ 1046440 h 1569660"/>
              <a:gd name="connsiteX13" fmla="*/ 0 w 2476500"/>
              <a:gd name="connsiteY13" fmla="*/ 523220 h 1569660"/>
              <a:gd name="connsiteX14" fmla="*/ 0 w 2476500"/>
              <a:gd name="connsiteY14" fmla="*/ 0 h 15696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2476500" h="1569660" extrusionOk="0">
                <a:moveTo>
                  <a:pt x="0" y="0"/>
                </a:moveTo>
                <a:cubicBezTo>
                  <a:pt x="156714" y="33418"/>
                  <a:pt x="406907" y="25834"/>
                  <a:pt x="668655" y="0"/>
                </a:cubicBezTo>
                <a:cubicBezTo>
                  <a:pt x="930404" y="-25834"/>
                  <a:pt x="1126197" y="-23114"/>
                  <a:pt x="1337310" y="0"/>
                </a:cubicBezTo>
                <a:cubicBezTo>
                  <a:pt x="1548424" y="23114"/>
                  <a:pt x="1685046" y="-19359"/>
                  <a:pt x="1882140" y="0"/>
                </a:cubicBezTo>
                <a:cubicBezTo>
                  <a:pt x="2079234" y="19359"/>
                  <a:pt x="2321158" y="-9923"/>
                  <a:pt x="2476500" y="0"/>
                </a:cubicBezTo>
                <a:cubicBezTo>
                  <a:pt x="2459409" y="177590"/>
                  <a:pt x="2500969" y="285014"/>
                  <a:pt x="2476500" y="491827"/>
                </a:cubicBezTo>
                <a:cubicBezTo>
                  <a:pt x="2452031" y="698640"/>
                  <a:pt x="2495509" y="811745"/>
                  <a:pt x="2476500" y="967957"/>
                </a:cubicBezTo>
                <a:cubicBezTo>
                  <a:pt x="2457492" y="1124169"/>
                  <a:pt x="2479129" y="1391287"/>
                  <a:pt x="2476500" y="1569660"/>
                </a:cubicBezTo>
                <a:cubicBezTo>
                  <a:pt x="2311750" y="1556093"/>
                  <a:pt x="2111225" y="1572633"/>
                  <a:pt x="1832610" y="1569660"/>
                </a:cubicBezTo>
                <a:cubicBezTo>
                  <a:pt x="1553995" y="1566688"/>
                  <a:pt x="1443856" y="1561125"/>
                  <a:pt x="1213485" y="1569660"/>
                </a:cubicBezTo>
                <a:cubicBezTo>
                  <a:pt x="983115" y="1578195"/>
                  <a:pt x="724626" y="1599614"/>
                  <a:pt x="594360" y="1569660"/>
                </a:cubicBezTo>
                <a:cubicBezTo>
                  <a:pt x="464095" y="1539706"/>
                  <a:pt x="196721" y="1565387"/>
                  <a:pt x="0" y="1569660"/>
                </a:cubicBezTo>
                <a:cubicBezTo>
                  <a:pt x="-900" y="1458764"/>
                  <a:pt x="-13007" y="1239236"/>
                  <a:pt x="0" y="1046440"/>
                </a:cubicBezTo>
                <a:cubicBezTo>
                  <a:pt x="13007" y="853644"/>
                  <a:pt x="25657" y="632059"/>
                  <a:pt x="0" y="523220"/>
                </a:cubicBezTo>
                <a:cubicBezTo>
                  <a:pt x="-25657" y="414381"/>
                  <a:pt x="5314" y="178362"/>
                  <a:pt x="0" y="0"/>
                </a:cubicBezTo>
                <a:close/>
              </a:path>
            </a:pathLst>
          </a:custGeom>
          <a:noFill/>
          <a:ln>
            <a:solidFill>
              <a:schemeClr val="tx1"/>
            </a:solidFill>
            <a:extLst>
              <a:ext uri="{C807C97D-BFC1-408E-A445-0C87EB9F89A2}">
                <ask:lineSketchStyleProps xmlns:ask="http://schemas.microsoft.com/office/drawing/2018/sketchyshapes" sd="1725446443">
                  <a:prstGeom prst="rect">
                    <a:avLst/>
                  </a:prstGeom>
                  <ask:type>
                    <ask:lineSketchFreehand/>
                  </ask:type>
                </ask:lineSketchStyleProps>
              </a:ext>
            </a:extLst>
          </a:ln>
        </p:spPr>
        <p:txBody>
          <a:bodyPr wrap="square" rtlCol="0">
            <a:spAutoFit/>
          </a:bodyPr>
          <a:lstStyle/>
          <a:p>
            <a:r>
              <a:rPr lang="nb-NO" sz="1200" b="1" dirty="0">
                <a:solidFill>
                  <a:srgbClr val="FF0000"/>
                </a:solidFill>
                <a:latin typeface="Arial" panose="020B0604020202020204" pitchFamily="34" charset="0"/>
                <a:cs typeface="Arial" panose="020B0604020202020204" pitchFamily="34" charset="0"/>
              </a:rPr>
              <a:t>Bursdager</a:t>
            </a:r>
          </a:p>
          <a:p>
            <a:endParaRPr lang="nb-NO" sz="1200" b="1" dirty="0">
              <a:solidFill>
                <a:srgbClr val="FF0000"/>
              </a:solidFill>
              <a:latin typeface="Arial" panose="020B0604020202020204" pitchFamily="34" charset="0"/>
              <a:cs typeface="Arial" panose="020B0604020202020204" pitchFamily="34" charset="0"/>
            </a:endParaRPr>
          </a:p>
          <a:p>
            <a:r>
              <a:rPr lang="nb-NO" sz="1200" dirty="0">
                <a:solidFill>
                  <a:srgbClr val="FF0000"/>
                </a:solidFill>
                <a:latin typeface="Arial" panose="020B0604020202020204" pitchFamily="34" charset="0"/>
                <a:cs typeface="Arial" panose="020B0604020202020204" pitchFamily="34" charset="0"/>
              </a:rPr>
              <a:t>Forrige måned ropte vi et høy HURRA!! for Ulrik og Viktor som ble 4 år, og Olivia som ble 3 år.</a:t>
            </a:r>
          </a:p>
          <a:p>
            <a:r>
              <a:rPr lang="nb-NO" sz="1200" dirty="0">
                <a:solidFill>
                  <a:srgbClr val="FF0000"/>
                </a:solidFill>
                <a:latin typeface="Arial" panose="020B0604020202020204" pitchFamily="34" charset="0"/>
                <a:cs typeface="Arial" panose="020B0604020202020204" pitchFamily="34" charset="0"/>
              </a:rPr>
              <a:t>Denne måneden roper vi et høyt HURRA!! for Ingrid og Iver som begge blir 4 år! </a:t>
            </a:r>
          </a:p>
        </p:txBody>
      </p:sp>
      <p:sp>
        <p:nvSpPr>
          <p:cNvPr id="12" name="TekstSylinder 11">
            <a:extLst>
              <a:ext uri="{FF2B5EF4-FFF2-40B4-BE49-F238E27FC236}">
                <a16:creationId xmlns:a16="http://schemas.microsoft.com/office/drawing/2014/main" id="{335F3C53-863C-F4A3-472A-E3C63FBF4608}"/>
              </a:ext>
            </a:extLst>
          </p:cNvPr>
          <p:cNvSpPr txBox="1"/>
          <p:nvPr/>
        </p:nvSpPr>
        <p:spPr>
          <a:xfrm>
            <a:off x="527050" y="6711950"/>
            <a:ext cx="5746750" cy="1384995"/>
          </a:xfrm>
          <a:prstGeom prst="rect">
            <a:avLst/>
          </a:prstGeom>
          <a:noFill/>
        </p:spPr>
        <p:txBody>
          <a:bodyPr wrap="square" rtlCol="0">
            <a:spAutoFit/>
          </a:bodyPr>
          <a:lstStyle/>
          <a:p>
            <a:r>
              <a:rPr lang="nb-NO" sz="1200" dirty="0">
                <a:latin typeface="Arial" panose="020B0604020202020204" pitchFamily="34" charset="0"/>
                <a:cs typeface="Arial" panose="020B0604020202020204" pitchFamily="34" charset="0"/>
              </a:rPr>
              <a:t>Som det stod i en mail dere har mottatt så bruker vi ukene fram til Nasjonal Brannvernuke på å jobbe med tema brannvern. Vi er allerede i gang med å lære oss </a:t>
            </a:r>
            <a:r>
              <a:rPr lang="nb-NO" sz="1200" dirty="0" err="1">
                <a:latin typeface="Arial" panose="020B0604020202020204" pitchFamily="34" charset="0"/>
                <a:cs typeface="Arial" panose="020B0604020202020204" pitchFamily="34" charset="0"/>
              </a:rPr>
              <a:t>Bjørnis</a:t>
            </a:r>
            <a:r>
              <a:rPr lang="nb-NO" sz="1200" dirty="0">
                <a:latin typeface="Arial" panose="020B0604020202020204" pitchFamily="34" charset="0"/>
                <a:cs typeface="Arial" panose="020B0604020202020204" pitchFamily="34" charset="0"/>
              </a:rPr>
              <a:t> dansen, vi har begynt å lage brannkonstabelhjelmer og vi øver på flere sanger og rim/ regler som omhandler temaet. Framover skal vi øve på å evakuere, lage våre egne brannbiler, slukke brann (på liksom) og kanskje lære oss litt om yrket brannkonstabel. </a:t>
            </a:r>
          </a:p>
          <a:p>
            <a:r>
              <a:rPr lang="nb-NO" sz="1200" dirty="0" err="1">
                <a:latin typeface="Arial" panose="020B0604020202020204" pitchFamily="34" charset="0"/>
                <a:cs typeface="Arial" panose="020B0604020202020204" pitchFamily="34" charset="0"/>
              </a:rPr>
              <a:t>Bjørnis</a:t>
            </a:r>
            <a:r>
              <a:rPr lang="nb-NO" sz="1200" dirty="0">
                <a:latin typeface="Arial" panose="020B0604020202020204" pitchFamily="34" charset="0"/>
                <a:cs typeface="Arial" panose="020B0604020202020204" pitchFamily="34" charset="0"/>
              </a:rPr>
              <a:t> (i miniformat) stikker også innom avdelingen nå og da. </a:t>
            </a:r>
          </a:p>
        </p:txBody>
      </p:sp>
      <p:pic>
        <p:nvPicPr>
          <p:cNvPr id="14" name="Bilde 13" descr="Et bilde som inneholder klær, person, Barnekunst, bolle&#10;&#10;Automatisk generert beskrivelse">
            <a:extLst>
              <a:ext uri="{FF2B5EF4-FFF2-40B4-BE49-F238E27FC236}">
                <a16:creationId xmlns:a16="http://schemas.microsoft.com/office/drawing/2014/main" id="{1B9AD893-2ED3-A1DE-0E7A-CC8DDA3C915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54249" y="8473016"/>
            <a:ext cx="1631951" cy="2175934"/>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15" name="TekstSylinder 14">
            <a:extLst>
              <a:ext uri="{FF2B5EF4-FFF2-40B4-BE49-F238E27FC236}">
                <a16:creationId xmlns:a16="http://schemas.microsoft.com/office/drawing/2014/main" id="{A6C425EC-AA5E-EA34-9760-AEC9548BBA0C}"/>
              </a:ext>
            </a:extLst>
          </p:cNvPr>
          <p:cNvSpPr txBox="1"/>
          <p:nvPr/>
        </p:nvSpPr>
        <p:spPr>
          <a:xfrm flipH="1">
            <a:off x="4028915" y="5935769"/>
            <a:ext cx="1408431" cy="400110"/>
          </a:xfrm>
          <a:prstGeom prst="rect">
            <a:avLst/>
          </a:prstGeom>
          <a:solidFill>
            <a:schemeClr val="bg1"/>
          </a:solidFill>
        </p:spPr>
        <p:txBody>
          <a:bodyPr wrap="square" rtlCol="0">
            <a:spAutoFit/>
          </a:bodyPr>
          <a:lstStyle/>
          <a:p>
            <a:r>
              <a:rPr lang="nb-NO" sz="1000" dirty="0">
                <a:latin typeface="Arial" panose="020B0604020202020204" pitchFamily="34" charset="0"/>
                <a:cs typeface="Arial" panose="020B0604020202020204" pitchFamily="34" charset="0"/>
              </a:rPr>
              <a:t>Vi øver på </a:t>
            </a:r>
            <a:r>
              <a:rPr lang="nb-NO" sz="1000" dirty="0" err="1">
                <a:latin typeface="Arial" panose="020B0604020202020204" pitchFamily="34" charset="0"/>
                <a:cs typeface="Arial" panose="020B0604020202020204" pitchFamily="34" charset="0"/>
              </a:rPr>
              <a:t>Bjørnisdansen</a:t>
            </a:r>
            <a:r>
              <a:rPr lang="nb-NO" sz="1000" dirty="0">
                <a:latin typeface="Arial" panose="020B0604020202020204" pitchFamily="34" charset="0"/>
                <a:cs typeface="Arial" panose="020B0604020202020204" pitchFamily="34" charset="0"/>
              </a:rPr>
              <a:t> ute.</a:t>
            </a:r>
          </a:p>
        </p:txBody>
      </p:sp>
      <p:sp>
        <p:nvSpPr>
          <p:cNvPr id="16" name="TekstSylinder 15">
            <a:extLst>
              <a:ext uri="{FF2B5EF4-FFF2-40B4-BE49-F238E27FC236}">
                <a16:creationId xmlns:a16="http://schemas.microsoft.com/office/drawing/2014/main" id="{000DED25-3EA0-F764-5AB3-9EECE0050A8B}"/>
              </a:ext>
            </a:extLst>
          </p:cNvPr>
          <p:cNvSpPr txBox="1"/>
          <p:nvPr/>
        </p:nvSpPr>
        <p:spPr>
          <a:xfrm>
            <a:off x="1504950" y="10185400"/>
            <a:ext cx="947419" cy="707886"/>
          </a:xfrm>
          <a:prstGeom prst="rect">
            <a:avLst/>
          </a:prstGeom>
          <a:solidFill>
            <a:schemeClr val="bg1"/>
          </a:solidFill>
        </p:spPr>
        <p:txBody>
          <a:bodyPr wrap="square" rtlCol="0">
            <a:spAutoFit/>
          </a:bodyPr>
          <a:lstStyle/>
          <a:p>
            <a:r>
              <a:rPr lang="nb-NO" sz="1000" dirty="0">
                <a:latin typeface="Arial" panose="020B0604020202020204" pitchFamily="34" charset="0"/>
                <a:cs typeface="Arial" panose="020B0604020202020204" pitchFamily="34" charset="0"/>
              </a:rPr>
              <a:t>det males hjelmer, noen gule og noen røde.</a:t>
            </a:r>
          </a:p>
        </p:txBody>
      </p:sp>
    </p:spTree>
    <p:extLst>
      <p:ext uri="{BB962C8B-B14F-4D97-AF65-F5344CB8AC3E}">
        <p14:creationId xmlns:p14="http://schemas.microsoft.com/office/powerpoint/2010/main" val="7858682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Sylinder 1">
            <a:extLst>
              <a:ext uri="{FF2B5EF4-FFF2-40B4-BE49-F238E27FC236}">
                <a16:creationId xmlns:a16="http://schemas.microsoft.com/office/drawing/2014/main" id="{4472DCD7-DC9B-5514-28FE-C6F1491BF634}"/>
              </a:ext>
            </a:extLst>
          </p:cNvPr>
          <p:cNvSpPr txBox="1"/>
          <p:nvPr/>
        </p:nvSpPr>
        <p:spPr>
          <a:xfrm flipH="1">
            <a:off x="749300" y="1047750"/>
            <a:ext cx="2038350" cy="2677656"/>
          </a:xfrm>
          <a:custGeom>
            <a:avLst/>
            <a:gdLst>
              <a:gd name="connsiteX0" fmla="*/ 0 w 2038350"/>
              <a:gd name="connsiteY0" fmla="*/ 0 h 2677656"/>
              <a:gd name="connsiteX1" fmla="*/ 448437 w 2038350"/>
              <a:gd name="connsiteY1" fmla="*/ 0 h 2677656"/>
              <a:gd name="connsiteX2" fmla="*/ 917258 w 2038350"/>
              <a:gd name="connsiteY2" fmla="*/ 0 h 2677656"/>
              <a:gd name="connsiteX3" fmla="*/ 1386078 w 2038350"/>
              <a:gd name="connsiteY3" fmla="*/ 0 h 2677656"/>
              <a:gd name="connsiteX4" fmla="*/ 2038350 w 2038350"/>
              <a:gd name="connsiteY4" fmla="*/ 0 h 2677656"/>
              <a:gd name="connsiteX5" fmla="*/ 2038350 w 2038350"/>
              <a:gd name="connsiteY5" fmla="*/ 455202 h 2677656"/>
              <a:gd name="connsiteX6" fmla="*/ 2038350 w 2038350"/>
              <a:gd name="connsiteY6" fmla="*/ 910403 h 2677656"/>
              <a:gd name="connsiteX7" fmla="*/ 2038350 w 2038350"/>
              <a:gd name="connsiteY7" fmla="*/ 1445934 h 2677656"/>
              <a:gd name="connsiteX8" fmla="*/ 2038350 w 2038350"/>
              <a:gd name="connsiteY8" fmla="*/ 1954689 h 2677656"/>
              <a:gd name="connsiteX9" fmla="*/ 2038350 w 2038350"/>
              <a:gd name="connsiteY9" fmla="*/ 2677656 h 2677656"/>
              <a:gd name="connsiteX10" fmla="*/ 1528763 w 2038350"/>
              <a:gd name="connsiteY10" fmla="*/ 2677656 h 2677656"/>
              <a:gd name="connsiteX11" fmla="*/ 1059942 w 2038350"/>
              <a:gd name="connsiteY11" fmla="*/ 2677656 h 2677656"/>
              <a:gd name="connsiteX12" fmla="*/ 591122 w 2038350"/>
              <a:gd name="connsiteY12" fmla="*/ 2677656 h 2677656"/>
              <a:gd name="connsiteX13" fmla="*/ 0 w 2038350"/>
              <a:gd name="connsiteY13" fmla="*/ 2677656 h 2677656"/>
              <a:gd name="connsiteX14" fmla="*/ 0 w 2038350"/>
              <a:gd name="connsiteY14" fmla="*/ 2222454 h 2677656"/>
              <a:gd name="connsiteX15" fmla="*/ 0 w 2038350"/>
              <a:gd name="connsiteY15" fmla="*/ 1767253 h 2677656"/>
              <a:gd name="connsiteX16" fmla="*/ 0 w 2038350"/>
              <a:gd name="connsiteY16" fmla="*/ 1258498 h 2677656"/>
              <a:gd name="connsiteX17" fmla="*/ 0 w 2038350"/>
              <a:gd name="connsiteY17" fmla="*/ 722967 h 2677656"/>
              <a:gd name="connsiteX18" fmla="*/ 0 w 2038350"/>
              <a:gd name="connsiteY18" fmla="*/ 0 h 26776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2038350" h="2677656" extrusionOk="0">
                <a:moveTo>
                  <a:pt x="0" y="0"/>
                </a:moveTo>
                <a:cubicBezTo>
                  <a:pt x="223050" y="-16922"/>
                  <a:pt x="278193" y="23388"/>
                  <a:pt x="448437" y="0"/>
                </a:cubicBezTo>
                <a:cubicBezTo>
                  <a:pt x="618681" y="-23388"/>
                  <a:pt x="822623" y="4864"/>
                  <a:pt x="917258" y="0"/>
                </a:cubicBezTo>
                <a:cubicBezTo>
                  <a:pt x="1011893" y="-4864"/>
                  <a:pt x="1272604" y="31439"/>
                  <a:pt x="1386078" y="0"/>
                </a:cubicBezTo>
                <a:cubicBezTo>
                  <a:pt x="1499552" y="-31439"/>
                  <a:pt x="1744849" y="34826"/>
                  <a:pt x="2038350" y="0"/>
                </a:cubicBezTo>
                <a:cubicBezTo>
                  <a:pt x="2075631" y="111888"/>
                  <a:pt x="2026940" y="313421"/>
                  <a:pt x="2038350" y="455202"/>
                </a:cubicBezTo>
                <a:cubicBezTo>
                  <a:pt x="2049760" y="596983"/>
                  <a:pt x="1985654" y="761180"/>
                  <a:pt x="2038350" y="910403"/>
                </a:cubicBezTo>
                <a:cubicBezTo>
                  <a:pt x="2091046" y="1059626"/>
                  <a:pt x="1987949" y="1279107"/>
                  <a:pt x="2038350" y="1445934"/>
                </a:cubicBezTo>
                <a:cubicBezTo>
                  <a:pt x="2088751" y="1612761"/>
                  <a:pt x="2017545" y="1819971"/>
                  <a:pt x="2038350" y="1954689"/>
                </a:cubicBezTo>
                <a:cubicBezTo>
                  <a:pt x="2059155" y="2089407"/>
                  <a:pt x="1999732" y="2346139"/>
                  <a:pt x="2038350" y="2677656"/>
                </a:cubicBezTo>
                <a:cubicBezTo>
                  <a:pt x="1858536" y="2692806"/>
                  <a:pt x="1665731" y="2616585"/>
                  <a:pt x="1528763" y="2677656"/>
                </a:cubicBezTo>
                <a:cubicBezTo>
                  <a:pt x="1391795" y="2738727"/>
                  <a:pt x="1288319" y="2629554"/>
                  <a:pt x="1059942" y="2677656"/>
                </a:cubicBezTo>
                <a:cubicBezTo>
                  <a:pt x="831565" y="2725758"/>
                  <a:pt x="789658" y="2660415"/>
                  <a:pt x="591122" y="2677656"/>
                </a:cubicBezTo>
                <a:cubicBezTo>
                  <a:pt x="392586" y="2694897"/>
                  <a:pt x="192155" y="2670421"/>
                  <a:pt x="0" y="2677656"/>
                </a:cubicBezTo>
                <a:cubicBezTo>
                  <a:pt x="-22310" y="2500446"/>
                  <a:pt x="18205" y="2415246"/>
                  <a:pt x="0" y="2222454"/>
                </a:cubicBezTo>
                <a:cubicBezTo>
                  <a:pt x="-18205" y="2029662"/>
                  <a:pt x="10992" y="1916726"/>
                  <a:pt x="0" y="1767253"/>
                </a:cubicBezTo>
                <a:cubicBezTo>
                  <a:pt x="-10992" y="1617780"/>
                  <a:pt x="36020" y="1462554"/>
                  <a:pt x="0" y="1258498"/>
                </a:cubicBezTo>
                <a:cubicBezTo>
                  <a:pt x="-36020" y="1054442"/>
                  <a:pt x="12800" y="978179"/>
                  <a:pt x="0" y="722967"/>
                </a:cubicBezTo>
                <a:cubicBezTo>
                  <a:pt x="-12800" y="467755"/>
                  <a:pt x="20776" y="227287"/>
                  <a:pt x="0" y="0"/>
                </a:cubicBezTo>
                <a:close/>
              </a:path>
            </a:pathLst>
          </a:custGeom>
          <a:noFill/>
          <a:ln w="38100">
            <a:solidFill>
              <a:srgbClr val="FF0000"/>
            </a:solidFill>
            <a:extLst>
              <a:ext uri="{C807C97D-BFC1-408E-A445-0C87EB9F89A2}">
                <ask:lineSketchStyleProps xmlns:ask="http://schemas.microsoft.com/office/drawing/2018/sketchyshapes" sd="299626372">
                  <a:prstGeom prst="rect">
                    <a:avLst/>
                  </a:prstGeom>
                  <ask:type>
                    <ask:lineSketchScribble/>
                  </ask:type>
                </ask:lineSketchStyleProps>
              </a:ext>
            </a:extLst>
          </a:ln>
        </p:spPr>
        <p:txBody>
          <a:bodyPr wrap="square" rtlCol="0">
            <a:spAutoFit/>
          </a:bodyPr>
          <a:lstStyle/>
          <a:p>
            <a:r>
              <a:rPr lang="nb-NO" sz="1200" b="1" dirty="0">
                <a:latin typeface="Arial" panose="020B0604020202020204" pitchFamily="34" charset="0"/>
                <a:cs typeface="Arial" panose="020B0604020202020204" pitchFamily="34" charset="0"/>
              </a:rPr>
              <a:t> Husk!</a:t>
            </a:r>
          </a:p>
          <a:p>
            <a:endParaRPr lang="nb-NO" sz="1200" b="1" dirty="0">
              <a:latin typeface="Arial" panose="020B0604020202020204" pitchFamily="34" charset="0"/>
              <a:cs typeface="Arial" panose="020B0604020202020204" pitchFamily="34" charset="0"/>
            </a:endParaRPr>
          </a:p>
          <a:p>
            <a:r>
              <a:rPr lang="nb-NO" sz="1200" dirty="0">
                <a:latin typeface="Arial" panose="020B0604020202020204" pitchFamily="34" charset="0"/>
                <a:cs typeface="Arial" panose="020B0604020202020204" pitchFamily="34" charset="0"/>
              </a:rPr>
              <a:t>Onsdag 20. september, kl. 19-21 er det foreldremøte i barnehagen. Har dere behov for tolk må dere gi beskjed til Siv Tove senest fredag 15. september.</a:t>
            </a:r>
          </a:p>
          <a:p>
            <a:endParaRPr lang="nb-NO" sz="1200" dirty="0">
              <a:latin typeface="Arial" panose="020B0604020202020204" pitchFamily="34" charset="0"/>
              <a:cs typeface="Arial" panose="020B0604020202020204" pitchFamily="34" charset="0"/>
            </a:endParaRPr>
          </a:p>
          <a:p>
            <a:r>
              <a:rPr lang="nb-NO" sz="1200" dirty="0">
                <a:latin typeface="Arial" panose="020B0604020202020204" pitchFamily="34" charset="0"/>
                <a:cs typeface="Arial" panose="020B0604020202020204" pitchFamily="34" charset="0"/>
              </a:rPr>
              <a:t>Det er lurt å sjekke barnas posthylle hver uke. Posthyllene er de boksene som henger på veggen ved regntøy/ dress. </a:t>
            </a:r>
          </a:p>
        </p:txBody>
      </p:sp>
      <p:pic>
        <p:nvPicPr>
          <p:cNvPr id="4" name="Bilde 3" descr="Et bilde som inneholder klær, tre, person, utendørs&#10;&#10;Automatisk generert beskrivelse">
            <a:extLst>
              <a:ext uri="{FF2B5EF4-FFF2-40B4-BE49-F238E27FC236}">
                <a16:creationId xmlns:a16="http://schemas.microsoft.com/office/drawing/2014/main" id="{98AC3818-F101-9FC2-977E-83682A5E92F2}"/>
              </a:ext>
            </a:extLst>
          </p:cNvPr>
          <p:cNvPicPr>
            <a:picLocks noChangeAspect="1"/>
          </p:cNvPicPr>
          <p:nvPr/>
        </p:nvPicPr>
        <p:blipFill rotWithShape="1">
          <a:blip r:embed="rId2">
            <a:extLst>
              <a:ext uri="{28A0092B-C50C-407E-A947-70E740481C1C}">
                <a14:useLocalDpi xmlns:a14="http://schemas.microsoft.com/office/drawing/2010/main" val="0"/>
              </a:ext>
            </a:extLst>
          </a:blip>
          <a:srcRect r="24814"/>
          <a:stretch/>
        </p:blipFill>
        <p:spPr>
          <a:xfrm>
            <a:off x="3708401" y="1981200"/>
            <a:ext cx="1765300" cy="313055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5" name="TekstSylinder 4">
            <a:extLst>
              <a:ext uri="{FF2B5EF4-FFF2-40B4-BE49-F238E27FC236}">
                <a16:creationId xmlns:a16="http://schemas.microsoft.com/office/drawing/2014/main" id="{12F71489-B2E8-67DD-6156-7529E1497C6A}"/>
              </a:ext>
            </a:extLst>
          </p:cNvPr>
          <p:cNvSpPr txBox="1"/>
          <p:nvPr/>
        </p:nvSpPr>
        <p:spPr>
          <a:xfrm flipH="1">
            <a:off x="654046" y="5054600"/>
            <a:ext cx="4984753" cy="1938992"/>
          </a:xfrm>
          <a:prstGeom prst="rect">
            <a:avLst/>
          </a:prstGeom>
          <a:noFill/>
        </p:spPr>
        <p:txBody>
          <a:bodyPr wrap="square" rtlCol="0">
            <a:spAutoFit/>
          </a:bodyPr>
          <a:lstStyle/>
          <a:p>
            <a:r>
              <a:rPr lang="nb-NO" sz="1200" b="1" dirty="0">
                <a:latin typeface="Arial" panose="020B0604020202020204" pitchFamily="34" charset="0"/>
                <a:cs typeface="Arial" panose="020B0604020202020204" pitchFamily="34" charset="0"/>
              </a:rPr>
              <a:t>Personalsituasjonen denne høsten</a:t>
            </a:r>
          </a:p>
          <a:p>
            <a:endParaRPr lang="nb-NO" sz="1200" b="1" dirty="0">
              <a:latin typeface="Arial" panose="020B0604020202020204" pitchFamily="34" charset="0"/>
              <a:cs typeface="Arial" panose="020B0604020202020204" pitchFamily="34" charset="0"/>
            </a:endParaRPr>
          </a:p>
          <a:p>
            <a:r>
              <a:rPr lang="nb-NO" sz="1200" dirty="0">
                <a:latin typeface="Arial" panose="020B0604020202020204" pitchFamily="34" charset="0"/>
                <a:cs typeface="Arial" panose="020B0604020202020204" pitchFamily="34" charset="0"/>
              </a:rPr>
              <a:t>Anja, Christine og Siv Tove har 100 % stillinger.</a:t>
            </a:r>
          </a:p>
          <a:p>
            <a:r>
              <a:rPr lang="nb-NO" sz="1200" dirty="0">
                <a:latin typeface="Arial" panose="020B0604020202020204" pitchFamily="34" charset="0"/>
                <a:cs typeface="Arial" panose="020B0604020202020204" pitchFamily="34" charset="0"/>
              </a:rPr>
              <a:t>Helene har 80 % stilling, hun jobber litt kortere dager hver dag, i tillegg har hun fri annenhver onsdag og de øvrige onsdagene jobber hun til 12.30.</a:t>
            </a:r>
          </a:p>
          <a:p>
            <a:r>
              <a:rPr lang="nb-NO" sz="1200" dirty="0">
                <a:latin typeface="Arial" panose="020B0604020202020204" pitchFamily="34" charset="0"/>
                <a:cs typeface="Arial" panose="020B0604020202020204" pitchFamily="34" charset="0"/>
              </a:rPr>
              <a:t>Noen dager får vi også hjelp av Andrea, som har en fast vikarstilling i Slåtthaug og </a:t>
            </a:r>
            <a:r>
              <a:rPr lang="nb-NO" sz="1200" dirty="0" err="1">
                <a:latin typeface="Arial" panose="020B0604020202020204" pitchFamily="34" charset="0"/>
                <a:cs typeface="Arial" panose="020B0604020202020204" pitchFamily="34" charset="0"/>
              </a:rPr>
              <a:t>Bråde</a:t>
            </a:r>
            <a:r>
              <a:rPr lang="nb-NO" sz="1200" dirty="0">
                <a:latin typeface="Arial" panose="020B0604020202020204" pitchFamily="34" charset="0"/>
                <a:cs typeface="Arial" panose="020B0604020202020204" pitchFamily="34" charset="0"/>
              </a:rPr>
              <a:t> barnehage. </a:t>
            </a:r>
          </a:p>
          <a:p>
            <a:r>
              <a:rPr lang="nb-NO" sz="1200" dirty="0">
                <a:latin typeface="Arial" panose="020B0604020202020204" pitchFamily="34" charset="0"/>
                <a:cs typeface="Arial" panose="020B0604020202020204" pitchFamily="34" charset="0"/>
              </a:rPr>
              <a:t>Vi håper også vi etter hvert ser mer til Nina. Hun har for tiden en 20 % stilling, men er foreløpig sykemeldt.</a:t>
            </a:r>
          </a:p>
        </p:txBody>
      </p:sp>
      <p:sp>
        <p:nvSpPr>
          <p:cNvPr id="6" name="TekstSylinder 5">
            <a:extLst>
              <a:ext uri="{FF2B5EF4-FFF2-40B4-BE49-F238E27FC236}">
                <a16:creationId xmlns:a16="http://schemas.microsoft.com/office/drawing/2014/main" id="{F7C552B2-8DF4-052F-1C13-FCAFC7794C56}"/>
              </a:ext>
            </a:extLst>
          </p:cNvPr>
          <p:cNvSpPr txBox="1"/>
          <p:nvPr/>
        </p:nvSpPr>
        <p:spPr>
          <a:xfrm>
            <a:off x="1905000" y="8274050"/>
            <a:ext cx="2730500" cy="830997"/>
          </a:xfrm>
          <a:prstGeom prst="rect">
            <a:avLst/>
          </a:prstGeom>
          <a:noFill/>
          <a:ln>
            <a:solidFill>
              <a:schemeClr val="accent4">
                <a:lumMod val="60000"/>
                <a:lumOff val="40000"/>
              </a:schemeClr>
            </a:solidFill>
          </a:ln>
        </p:spPr>
        <p:txBody>
          <a:bodyPr wrap="square" rtlCol="0">
            <a:spAutoFit/>
          </a:bodyPr>
          <a:lstStyle/>
          <a:p>
            <a:r>
              <a:rPr lang="nb-NO" sz="1200" dirty="0">
                <a:latin typeface="Arial" panose="020B0604020202020204" pitchFamily="34" charset="0"/>
                <a:cs typeface="Arial" panose="020B0604020202020204" pitchFamily="34" charset="0"/>
              </a:rPr>
              <a:t>Vi ønsker dere en fortsatt flott måned!</a:t>
            </a:r>
          </a:p>
          <a:p>
            <a:endParaRPr lang="nb-NO" sz="1200" dirty="0">
              <a:latin typeface="Arial" panose="020B0604020202020204" pitchFamily="34" charset="0"/>
              <a:cs typeface="Arial" panose="020B0604020202020204" pitchFamily="34" charset="0"/>
            </a:endParaRPr>
          </a:p>
          <a:p>
            <a:r>
              <a:rPr lang="nb-NO" sz="1200" dirty="0">
                <a:latin typeface="Arial" panose="020B0604020202020204" pitchFamily="34" charset="0"/>
                <a:cs typeface="Arial" panose="020B0604020202020204" pitchFamily="34" charset="0"/>
              </a:rPr>
              <a:t>Hilsen Anja, Helene, Christine, Nina og Siv Tove</a:t>
            </a:r>
          </a:p>
        </p:txBody>
      </p:sp>
      <p:sp>
        <p:nvSpPr>
          <p:cNvPr id="7" name="TekstSylinder 6">
            <a:extLst>
              <a:ext uri="{FF2B5EF4-FFF2-40B4-BE49-F238E27FC236}">
                <a16:creationId xmlns:a16="http://schemas.microsoft.com/office/drawing/2014/main" id="{D4571C8D-092E-306B-4B3B-167B07965C80}"/>
              </a:ext>
            </a:extLst>
          </p:cNvPr>
          <p:cNvSpPr txBox="1"/>
          <p:nvPr/>
        </p:nvSpPr>
        <p:spPr>
          <a:xfrm>
            <a:off x="5245100" y="4311650"/>
            <a:ext cx="996950" cy="246221"/>
          </a:xfrm>
          <a:prstGeom prst="rect">
            <a:avLst/>
          </a:prstGeom>
          <a:solidFill>
            <a:schemeClr val="bg1"/>
          </a:solidFill>
        </p:spPr>
        <p:txBody>
          <a:bodyPr wrap="square" rtlCol="0">
            <a:spAutoFit/>
          </a:bodyPr>
          <a:lstStyle/>
          <a:p>
            <a:r>
              <a:rPr lang="nb-NO" sz="1000" dirty="0">
                <a:latin typeface="Arial" panose="020B0604020202020204" pitchFamily="34" charset="0"/>
                <a:cs typeface="Arial" panose="020B0604020202020204" pitchFamily="34" charset="0"/>
              </a:rPr>
              <a:t>bjørnebærjakt</a:t>
            </a:r>
          </a:p>
        </p:txBody>
      </p:sp>
    </p:spTree>
    <p:extLst>
      <p:ext uri="{BB962C8B-B14F-4D97-AF65-F5344CB8AC3E}">
        <p14:creationId xmlns:p14="http://schemas.microsoft.com/office/powerpoint/2010/main" val="2611516874"/>
      </p:ext>
    </p:extLst>
  </p:cSld>
  <p:clrMapOvr>
    <a:masterClrMapping/>
  </p:clrMapOvr>
</p:sld>
</file>

<file path=ppt/theme/theme1.xml><?xml version="1.0" encoding="utf-8"?>
<a:theme xmlns:a="http://schemas.openxmlformats.org/drawingml/2006/main" name="Office-tema">
  <a:themeElements>
    <a:clrScheme name="Office-tema">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tema">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tem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2013 - 2022 Theme</Template>
  <TotalTime>2949</TotalTime>
  <Words>457</Words>
  <Application>Microsoft Office PowerPoint</Application>
  <PresentationFormat>Widescreen</PresentationFormat>
  <Paragraphs>27</Paragraphs>
  <Slides>2</Slides>
  <Notes>0</Notes>
  <HiddenSlides>0</HiddenSlides>
  <MMClips>0</MMClips>
  <ScaleCrop>false</ScaleCrop>
  <HeadingPairs>
    <vt:vector size="6" baseType="variant">
      <vt:variant>
        <vt:lpstr>Brukte skrifter</vt:lpstr>
      </vt:variant>
      <vt:variant>
        <vt:i4>3</vt:i4>
      </vt:variant>
      <vt:variant>
        <vt:lpstr>Tema</vt:lpstr>
      </vt:variant>
      <vt:variant>
        <vt:i4>1</vt:i4>
      </vt:variant>
      <vt:variant>
        <vt:lpstr>Lysbildetitler</vt:lpstr>
      </vt:variant>
      <vt:variant>
        <vt:i4>2</vt:i4>
      </vt:variant>
    </vt:vector>
  </HeadingPairs>
  <TitlesOfParts>
    <vt:vector size="6" baseType="lpstr">
      <vt:lpstr>Arial</vt:lpstr>
      <vt:lpstr>Calibri</vt:lpstr>
      <vt:lpstr>Calibri Light</vt:lpstr>
      <vt:lpstr>Office-tema</vt:lpstr>
      <vt:lpstr>PowerPoint-presentasjon</vt:lpstr>
      <vt:lpstr>PowerPoint-presentasjon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PowerPoint-presentasjon</dc:title>
  <dc:creator>Siv Tove Årthun Nylund</dc:creator>
  <cp:lastModifiedBy>Siv Tove Årthun Nylund</cp:lastModifiedBy>
  <cp:revision>1</cp:revision>
  <cp:lastPrinted>2023-09-07T12:28:57Z</cp:lastPrinted>
  <dcterms:created xsi:type="dcterms:W3CDTF">2023-09-05T11:19:31Z</dcterms:created>
  <dcterms:modified xsi:type="dcterms:W3CDTF">2023-09-07T12:29:20Z</dcterms:modified>
</cp:coreProperties>
</file>