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5B7167-D683-4F4A-9C90-B28E4B3E583E}" v="12" dt="2024-02-27T11:08:17.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51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ne Refsland Maribu" userId="951fb307-2b4e-4703-950b-82b9919f5536" providerId="ADAL" clId="{625B7167-D683-4F4A-9C90-B28E4B3E583E}"/>
    <pc:docChg chg="custSel modSld">
      <pc:chgData name="Marianne Refsland Maribu" userId="951fb307-2b4e-4703-950b-82b9919f5536" providerId="ADAL" clId="{625B7167-D683-4F4A-9C90-B28E4B3E583E}" dt="2024-02-27T11:09:50.949" v="2413" actId="20577"/>
      <pc:docMkLst>
        <pc:docMk/>
      </pc:docMkLst>
      <pc:sldChg chg="modSp mod">
        <pc:chgData name="Marianne Refsland Maribu" userId="951fb307-2b4e-4703-950b-82b9919f5536" providerId="ADAL" clId="{625B7167-D683-4F4A-9C90-B28E4B3E583E}" dt="2024-02-27T10:56:45.788" v="1365" actId="20577"/>
        <pc:sldMkLst>
          <pc:docMk/>
          <pc:sldMk cId="3946839693" sldId="256"/>
        </pc:sldMkLst>
        <pc:spChg chg="mod">
          <ac:chgData name="Marianne Refsland Maribu" userId="951fb307-2b4e-4703-950b-82b9919f5536" providerId="ADAL" clId="{625B7167-D683-4F4A-9C90-B28E4B3E583E}" dt="2024-02-27T10:56:45.788" v="1365" actId="20577"/>
          <ac:spMkLst>
            <pc:docMk/>
            <pc:sldMk cId="3946839693" sldId="256"/>
            <ac:spMk id="3" creationId="{C9DA7E71-197A-9B63-1AB9-4544810D417A}"/>
          </ac:spMkLst>
        </pc:spChg>
        <pc:spChg chg="mod">
          <ac:chgData name="Marianne Refsland Maribu" userId="951fb307-2b4e-4703-950b-82b9919f5536" providerId="ADAL" clId="{625B7167-D683-4F4A-9C90-B28E4B3E583E}" dt="2024-02-27T09:30:12.172" v="27" actId="20577"/>
          <ac:spMkLst>
            <pc:docMk/>
            <pc:sldMk cId="3946839693" sldId="256"/>
            <ac:spMk id="21" creationId="{8E19689D-C6AD-70E6-93D6-0FE49A0E1622}"/>
          </ac:spMkLst>
        </pc:spChg>
      </pc:sldChg>
      <pc:sldChg chg="addSp delSp modSp mod">
        <pc:chgData name="Marianne Refsland Maribu" userId="951fb307-2b4e-4703-950b-82b9919f5536" providerId="ADAL" clId="{625B7167-D683-4F4A-9C90-B28E4B3E583E}" dt="2024-02-27T11:09:50.949" v="2413" actId="20577"/>
        <pc:sldMkLst>
          <pc:docMk/>
          <pc:sldMk cId="1686024672" sldId="257"/>
        </pc:sldMkLst>
        <pc:spChg chg="mod">
          <ac:chgData name="Marianne Refsland Maribu" userId="951fb307-2b4e-4703-950b-82b9919f5536" providerId="ADAL" clId="{625B7167-D683-4F4A-9C90-B28E4B3E583E}" dt="2024-02-27T10:43:32.444" v="1281" actId="20577"/>
          <ac:spMkLst>
            <pc:docMk/>
            <pc:sldMk cId="1686024672" sldId="257"/>
            <ac:spMk id="3" creationId="{34F0CB38-1659-795D-0547-9AD6069A12C5}"/>
          </ac:spMkLst>
        </pc:spChg>
        <pc:spChg chg="mod">
          <ac:chgData name="Marianne Refsland Maribu" userId="951fb307-2b4e-4703-950b-82b9919f5536" providerId="ADAL" clId="{625B7167-D683-4F4A-9C90-B28E4B3E583E}" dt="2024-02-27T11:07:43.470" v="2322" actId="20577"/>
          <ac:spMkLst>
            <pc:docMk/>
            <pc:sldMk cId="1686024672" sldId="257"/>
            <ac:spMk id="4" creationId="{D0962A87-70FB-B8CB-D33C-CB81FFBAB9F4}"/>
          </ac:spMkLst>
        </pc:spChg>
        <pc:spChg chg="mod">
          <ac:chgData name="Marianne Refsland Maribu" userId="951fb307-2b4e-4703-950b-82b9919f5536" providerId="ADAL" clId="{625B7167-D683-4F4A-9C90-B28E4B3E583E}" dt="2024-02-27T10:49:50.850" v="1284" actId="1076"/>
          <ac:spMkLst>
            <pc:docMk/>
            <pc:sldMk cId="1686024672" sldId="257"/>
            <ac:spMk id="9" creationId="{412FD1E4-8DAE-11D9-53B5-2A1E782B1F2F}"/>
          </ac:spMkLst>
        </pc:spChg>
        <pc:spChg chg="del mod">
          <ac:chgData name="Marianne Refsland Maribu" userId="951fb307-2b4e-4703-950b-82b9919f5536" providerId="ADAL" clId="{625B7167-D683-4F4A-9C90-B28E4B3E583E}" dt="2024-02-27T10:42:32.921" v="1247"/>
          <ac:spMkLst>
            <pc:docMk/>
            <pc:sldMk cId="1686024672" sldId="257"/>
            <ac:spMk id="10" creationId="{96E199CF-F57D-E762-07FE-AF8C22DC3CAF}"/>
          </ac:spMkLst>
        </pc:spChg>
        <pc:spChg chg="add mod">
          <ac:chgData name="Marianne Refsland Maribu" userId="951fb307-2b4e-4703-950b-82b9919f5536" providerId="ADAL" clId="{625B7167-D683-4F4A-9C90-B28E4B3E583E}" dt="2024-02-27T11:09:50.949" v="2413" actId="20577"/>
          <ac:spMkLst>
            <pc:docMk/>
            <pc:sldMk cId="1686024672" sldId="257"/>
            <ac:spMk id="12" creationId="{06CA14C7-9EE4-71ED-44E1-EB18EC6CAA37}"/>
          </ac:spMkLst>
        </pc:spChg>
        <pc:picChg chg="add mod">
          <ac:chgData name="Marianne Refsland Maribu" userId="951fb307-2b4e-4703-950b-82b9919f5536" providerId="ADAL" clId="{625B7167-D683-4F4A-9C90-B28E4B3E583E}" dt="2024-02-27T10:10:00.896" v="1017" actId="1076"/>
          <ac:picMkLst>
            <pc:docMk/>
            <pc:sldMk cId="1686024672" sldId="257"/>
            <ac:picMk id="7" creationId="{F87061D8-603D-B662-FB14-C3F33C1D2A06}"/>
          </ac:picMkLst>
        </pc:picChg>
        <pc:picChg chg="del">
          <ac:chgData name="Marianne Refsland Maribu" userId="951fb307-2b4e-4703-950b-82b9919f5536" providerId="ADAL" clId="{625B7167-D683-4F4A-9C90-B28E4B3E583E}" dt="2024-02-27T10:09:14.201" v="1011" actId="478"/>
          <ac:picMkLst>
            <pc:docMk/>
            <pc:sldMk cId="1686024672" sldId="257"/>
            <ac:picMk id="8" creationId="{82A57948-3694-EDF8-7BF9-DBD1F37DC866}"/>
          </ac:picMkLst>
        </pc:picChg>
        <pc:picChg chg="del">
          <ac:chgData name="Marianne Refsland Maribu" userId="951fb307-2b4e-4703-950b-82b9919f5536" providerId="ADAL" clId="{625B7167-D683-4F4A-9C90-B28E4B3E583E}" dt="2024-02-27T10:42:32.910" v="1245" actId="478"/>
          <ac:picMkLst>
            <pc:docMk/>
            <pc:sldMk cId="1686024672" sldId="257"/>
            <ac:picMk id="11" creationId="{1786FD8E-98FC-C979-029A-2B1E90C59088}"/>
          </ac:picMkLst>
        </pc:picChg>
        <pc:picChg chg="del">
          <ac:chgData name="Marianne Refsland Maribu" userId="951fb307-2b4e-4703-950b-82b9919f5536" providerId="ADAL" clId="{625B7167-D683-4F4A-9C90-B28E4B3E583E}" dt="2024-02-27T10:42:35.443" v="1248" actId="478"/>
          <ac:picMkLst>
            <pc:docMk/>
            <pc:sldMk cId="1686024672" sldId="257"/>
            <ac:picMk id="24" creationId="{8E07AE6D-D24F-A805-653D-89546F3D008A}"/>
          </ac:picMkLst>
        </pc:picChg>
        <pc:picChg chg="add mod">
          <ac:chgData name="Marianne Refsland Maribu" userId="951fb307-2b4e-4703-950b-82b9919f5536" providerId="ADAL" clId="{625B7167-D683-4F4A-9C90-B28E4B3E583E}" dt="2024-02-27T10:56:01.174" v="1291" actId="14100"/>
          <ac:picMkLst>
            <pc:docMk/>
            <pc:sldMk cId="1686024672" sldId="257"/>
            <ac:picMk id="1026" creationId="{A8253DE2-2558-56D3-378F-8AEE051E1350}"/>
          </ac:picMkLst>
        </pc:picChg>
        <pc:picChg chg="add mod">
          <ac:chgData name="Marianne Refsland Maribu" userId="951fb307-2b4e-4703-950b-82b9919f5536" providerId="ADAL" clId="{625B7167-D683-4F4A-9C90-B28E4B3E583E}" dt="2024-02-27T10:55:48.764" v="1288" actId="14100"/>
          <ac:picMkLst>
            <pc:docMk/>
            <pc:sldMk cId="1686024672" sldId="257"/>
            <ac:picMk id="1028" creationId="{941B188E-0B8C-1AD1-85DA-E166365A6D1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D0580D-733B-9616-8BEA-98E95D963CF2}"/>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9457CF87-4D08-5A16-B9F6-A41AA9C21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E9A29C9F-B916-ACE2-3B58-E0035640135D}"/>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5" name="Plassholder for bunntekst 4">
            <a:extLst>
              <a:ext uri="{FF2B5EF4-FFF2-40B4-BE49-F238E27FC236}">
                <a16:creationId xmlns:a16="http://schemas.microsoft.com/office/drawing/2014/main" id="{3354280D-FA42-29F9-61D6-B12E5F3FA60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9B18CA9-6C42-43E0-3C56-84D1CA65506E}"/>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12382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44C76F-BD3B-6993-8BAF-DC86C6D8A69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A46B658-9DED-96AE-F7FF-81C15141CD4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500D9D8-6552-394D-FF99-6CFB89BE3874}"/>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5" name="Plassholder for bunntekst 4">
            <a:extLst>
              <a:ext uri="{FF2B5EF4-FFF2-40B4-BE49-F238E27FC236}">
                <a16:creationId xmlns:a16="http://schemas.microsoft.com/office/drawing/2014/main" id="{60CC627B-D164-4E77-5D8C-7C692AED6C4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C9312CC-79D9-33AE-3E57-26016003E9E2}"/>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98093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D00881B-C8B2-0A0E-58F6-FBC6568444D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62B6E4A-DF9C-7E54-AA70-2FBEB293E72F}"/>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33C798-ABC5-EE85-B247-2C365497BD2F}"/>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5" name="Plassholder for bunntekst 4">
            <a:extLst>
              <a:ext uri="{FF2B5EF4-FFF2-40B4-BE49-F238E27FC236}">
                <a16:creationId xmlns:a16="http://schemas.microsoft.com/office/drawing/2014/main" id="{17A028DB-16F8-662A-1CB7-60C8C55013B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F53BA84-E07B-439F-EAE8-D537E4FCB5D7}"/>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60139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C199D2-C5D5-3630-17D3-C811DB23D91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672622D-2850-ADAD-84EE-583753F909D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A0F3784-87E3-C002-F67A-CE3EBBC9BF68}"/>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5" name="Plassholder for bunntekst 4">
            <a:extLst>
              <a:ext uri="{FF2B5EF4-FFF2-40B4-BE49-F238E27FC236}">
                <a16:creationId xmlns:a16="http://schemas.microsoft.com/office/drawing/2014/main" id="{D9AD64AA-2F23-39DD-CB70-1D64D39955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466BA20-A444-2B7B-E069-382790FA06A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256100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88DBFA-4E7F-77F3-7429-B7EF1CBCC8AF}"/>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EF97607-7A4F-D0C8-2400-B64EB44917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CDB2D02-F669-0A07-FD73-542301CEF3DE}"/>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5" name="Plassholder for bunntekst 4">
            <a:extLst>
              <a:ext uri="{FF2B5EF4-FFF2-40B4-BE49-F238E27FC236}">
                <a16:creationId xmlns:a16="http://schemas.microsoft.com/office/drawing/2014/main" id="{6EE979A8-AEBD-1A6B-418A-C2D3EF3C2BD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8A82825-BFF1-04A8-0E11-FCC46ADEEEE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02923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18C3C-4DFD-6DB8-A343-EE6A0687643A}"/>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7AC4FB9-8614-9168-2BF8-BEAAB795D75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A2E8B96-A421-8C8B-AE37-764F6F55EA52}"/>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2B00F71-9943-EFED-5B38-3ED3FDB7FD8B}"/>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6" name="Plassholder for bunntekst 5">
            <a:extLst>
              <a:ext uri="{FF2B5EF4-FFF2-40B4-BE49-F238E27FC236}">
                <a16:creationId xmlns:a16="http://schemas.microsoft.com/office/drawing/2014/main" id="{E0C52785-EED9-86DE-5907-9FA4E9F8D8F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552BC87-081E-C991-CC92-7F2E56A26692}"/>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87303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BA2200E-D74A-E0A0-3239-34D3786786C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F854275-81BB-B938-E7D4-0750CC4B55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ABA1A14-5C4D-DFAB-D847-D482FE34D04C}"/>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035FA81-91C6-310A-75D1-054B70B7D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2DBF40FD-6CBF-B105-C09C-9959E856D608}"/>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F398C0D-9CDD-7E1F-78F2-621BD401E27F}"/>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8" name="Plassholder for bunntekst 7">
            <a:extLst>
              <a:ext uri="{FF2B5EF4-FFF2-40B4-BE49-F238E27FC236}">
                <a16:creationId xmlns:a16="http://schemas.microsoft.com/office/drawing/2014/main" id="{45429A86-FEB9-D173-F269-6AB29AD872B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79D98CE4-FB16-CCFE-89E3-474B475546F4}"/>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77248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E51F9B-A423-29C9-9182-C2CFF5BC2D4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313068E-0BF4-E2F5-B3BA-353BDA7F674A}"/>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4" name="Plassholder for bunntekst 3">
            <a:extLst>
              <a:ext uri="{FF2B5EF4-FFF2-40B4-BE49-F238E27FC236}">
                <a16:creationId xmlns:a16="http://schemas.microsoft.com/office/drawing/2014/main" id="{B66B0829-FA81-4C6E-5116-45E73672401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1C4F8573-DDDB-EE1B-4215-DDFAAE510479}"/>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20413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A431A63-D071-C143-364A-EBE5175F042A}"/>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3" name="Plassholder for bunntekst 2">
            <a:extLst>
              <a:ext uri="{FF2B5EF4-FFF2-40B4-BE49-F238E27FC236}">
                <a16:creationId xmlns:a16="http://schemas.microsoft.com/office/drawing/2014/main" id="{BF3315B3-B626-D394-0C44-D7D0A25C7AB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6C0BD34-791A-849B-A04B-5BB42ABEB77A}"/>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2552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970BF1-7026-D06E-4B78-8278B8103EA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ED904F4-FB1B-FFE7-DA73-7A92CFAE28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02D162A-BEA2-9138-46A1-F31CF0570D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C5263D2-EB75-EF5D-C04E-FD4B51F371F6}"/>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6" name="Plassholder for bunntekst 5">
            <a:extLst>
              <a:ext uri="{FF2B5EF4-FFF2-40B4-BE49-F238E27FC236}">
                <a16:creationId xmlns:a16="http://schemas.microsoft.com/office/drawing/2014/main" id="{78ABEED9-6F6C-0C3B-CEC4-43FCABB5D4C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1AD65A-6A96-393B-3BAA-6C7494ECA263}"/>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95982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EA9BC6-F565-363F-8854-BDAED5BC3D4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EEADCF1-573C-335C-7FC6-94329BB89D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BE840FD-8EC9-FD51-E61E-598462C092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C1AC68A-187D-7731-3712-0A99FAF41BD5}"/>
              </a:ext>
            </a:extLst>
          </p:cNvPr>
          <p:cNvSpPr>
            <a:spLocks noGrp="1"/>
          </p:cNvSpPr>
          <p:nvPr>
            <p:ph type="dt" sz="half" idx="10"/>
          </p:nvPr>
        </p:nvSpPr>
        <p:spPr/>
        <p:txBody>
          <a:bodyPr/>
          <a:lstStyle/>
          <a:p>
            <a:fld id="{FBFAB1C4-17E0-4683-AC6C-C6B23FE166BA}" type="datetimeFigureOut">
              <a:rPr lang="nb-NO" smtClean="0"/>
              <a:t>27.02.2024</a:t>
            </a:fld>
            <a:endParaRPr lang="nb-NO"/>
          </a:p>
        </p:txBody>
      </p:sp>
      <p:sp>
        <p:nvSpPr>
          <p:cNvPr id="6" name="Plassholder for bunntekst 5">
            <a:extLst>
              <a:ext uri="{FF2B5EF4-FFF2-40B4-BE49-F238E27FC236}">
                <a16:creationId xmlns:a16="http://schemas.microsoft.com/office/drawing/2014/main" id="{B8CE53E2-5BB7-2B17-B022-004BF8A9532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D865027-40BE-5E93-59A3-987AB3795880}"/>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02862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9798ACE-7DA9-2627-5786-752D544B64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204AA2AC-A5EB-1805-59D0-6E200A9995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56434E-045E-1FC7-495A-54D7DF6C29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AB1C4-17E0-4683-AC6C-C6B23FE166BA}" type="datetimeFigureOut">
              <a:rPr lang="nb-NO" smtClean="0"/>
              <a:t>27.02.2024</a:t>
            </a:fld>
            <a:endParaRPr lang="nb-NO"/>
          </a:p>
        </p:txBody>
      </p:sp>
      <p:sp>
        <p:nvSpPr>
          <p:cNvPr id="5" name="Plassholder for bunntekst 4">
            <a:extLst>
              <a:ext uri="{FF2B5EF4-FFF2-40B4-BE49-F238E27FC236}">
                <a16:creationId xmlns:a16="http://schemas.microsoft.com/office/drawing/2014/main" id="{56E8B746-E7BD-728F-3E75-65158412A4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46686F4-673C-8C45-5607-610FE8F8D1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DDCEC-E290-4578-B928-7A918FAF61FF}" type="slidenum">
              <a:rPr lang="nb-NO" smtClean="0"/>
              <a:t>‹#›</a:t>
            </a:fld>
            <a:endParaRPr lang="nb-NO"/>
          </a:p>
        </p:txBody>
      </p:sp>
    </p:spTree>
    <p:extLst>
      <p:ext uri="{BB962C8B-B14F-4D97-AF65-F5344CB8AC3E}">
        <p14:creationId xmlns:p14="http://schemas.microsoft.com/office/powerpoint/2010/main" val="212872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interest.com/pin/2322237291578642/"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egningerdyr.blogspot.com/2020/03/paske-kyling-tegning.html"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4E94261F-1ED3-4E90-88E6-134791440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54A82708-BA07-0AE7-199B-0DAC13D29490}"/>
              </a:ext>
            </a:extLst>
          </p:cNvPr>
          <p:cNvSpPr>
            <a:spLocks noGrp="1"/>
          </p:cNvSpPr>
          <p:nvPr>
            <p:ph type="ctrTitle"/>
          </p:nvPr>
        </p:nvSpPr>
        <p:spPr>
          <a:xfrm>
            <a:off x="1803204" y="1452514"/>
            <a:ext cx="5517822" cy="457688"/>
          </a:xfrm>
        </p:spPr>
        <p:txBody>
          <a:bodyPr>
            <a:normAutofit fontScale="90000"/>
          </a:bodyPr>
          <a:lstStyle/>
          <a:p>
            <a:pPr algn="l"/>
            <a:r>
              <a:rPr lang="nb-NO" sz="2000" dirty="0">
                <a:solidFill>
                  <a:srgbClr val="FFFFFF"/>
                </a:solidFill>
              </a:rPr>
              <a:t>Overordnet tema for perioden: Januar - Mars</a:t>
            </a:r>
            <a:br>
              <a:rPr lang="nb-NO" sz="2000" dirty="0">
                <a:solidFill>
                  <a:srgbClr val="FFFFFF"/>
                </a:solidFill>
              </a:rPr>
            </a:br>
            <a:r>
              <a:rPr lang="nb-NO" sz="2000" dirty="0">
                <a:solidFill>
                  <a:srgbClr val="FFFFFF"/>
                </a:solidFill>
              </a:rPr>
              <a:t>	    </a:t>
            </a:r>
            <a:r>
              <a:rPr lang="nb-NO" sz="2200" dirty="0">
                <a:solidFill>
                  <a:srgbClr val="FFFFFF"/>
                </a:solidFill>
              </a:rPr>
              <a:t>SPRÅK OG SPRÅKGLEDE</a:t>
            </a:r>
            <a:endParaRPr lang="nb-NO" sz="2000" dirty="0">
              <a:solidFill>
                <a:srgbClr val="FFFFFF"/>
              </a:solidFill>
            </a:endParaRPr>
          </a:p>
        </p:txBody>
      </p:sp>
      <p:sp>
        <p:nvSpPr>
          <p:cNvPr id="3" name="Undertittel 2">
            <a:extLst>
              <a:ext uri="{FF2B5EF4-FFF2-40B4-BE49-F238E27FC236}">
                <a16:creationId xmlns:a16="http://schemas.microsoft.com/office/drawing/2014/main" id="{C9DA7E71-197A-9B63-1AB9-4544810D417A}"/>
              </a:ext>
            </a:extLst>
          </p:cNvPr>
          <p:cNvSpPr>
            <a:spLocks noGrp="1"/>
          </p:cNvSpPr>
          <p:nvPr>
            <p:ph type="subTitle" idx="1"/>
          </p:nvPr>
        </p:nvSpPr>
        <p:spPr>
          <a:xfrm>
            <a:off x="1599234" y="4591451"/>
            <a:ext cx="6950464" cy="2315308"/>
          </a:xfrm>
        </p:spPr>
        <p:txBody>
          <a:bodyPr>
            <a:normAutofit/>
          </a:bodyPr>
          <a:lstStyle/>
          <a:p>
            <a:pPr algn="l"/>
            <a:r>
              <a:rPr lang="nb-NO" sz="1400" dirty="0">
                <a:solidFill>
                  <a:schemeClr val="bg1"/>
                </a:solidFill>
              </a:rPr>
              <a:t>Evaluering av februar:</a:t>
            </a:r>
          </a:p>
          <a:p>
            <a:pPr algn="l"/>
            <a:r>
              <a:rPr lang="nb-NO" sz="1400" dirty="0">
                <a:solidFill>
                  <a:schemeClr val="bg1"/>
                </a:solidFill>
              </a:rPr>
              <a:t>Februar har vært en innholdsrik måned. Vi startet med å markere samenes dag. Vi hadde fellessamling både  de store og de små avdelingene. Der fikk barna høre litt om samenes historie, vi hørte på </a:t>
            </a:r>
            <a:r>
              <a:rPr lang="nb-NO" sz="1400" dirty="0" err="1">
                <a:solidFill>
                  <a:schemeClr val="bg1"/>
                </a:solidFill>
              </a:rPr>
              <a:t>bæbæ</a:t>
            </a:r>
            <a:r>
              <a:rPr lang="nb-NO" sz="1400" dirty="0">
                <a:solidFill>
                  <a:schemeClr val="bg1"/>
                </a:solidFill>
              </a:rPr>
              <a:t> lille lam og en </a:t>
            </a:r>
            <a:r>
              <a:rPr lang="nb-NO" sz="1400" dirty="0" err="1">
                <a:solidFill>
                  <a:schemeClr val="bg1"/>
                </a:solidFill>
              </a:rPr>
              <a:t>blime</a:t>
            </a:r>
            <a:r>
              <a:rPr lang="nb-NO" sz="1400" dirty="0">
                <a:solidFill>
                  <a:schemeClr val="bg1"/>
                </a:solidFill>
              </a:rPr>
              <a:t>! sang på samisk. Etterpå gikk vi på avdelingene og spiste </a:t>
            </a:r>
            <a:r>
              <a:rPr lang="nb-NO" sz="1400" dirty="0" err="1">
                <a:solidFill>
                  <a:schemeClr val="bg1"/>
                </a:solidFill>
              </a:rPr>
              <a:t>Bidos</a:t>
            </a:r>
            <a:r>
              <a:rPr lang="nb-NO" sz="1400" dirty="0">
                <a:solidFill>
                  <a:schemeClr val="bg1"/>
                </a:solidFill>
              </a:rPr>
              <a:t> som er en samisk </a:t>
            </a:r>
            <a:r>
              <a:rPr lang="nb-NO" sz="1400" dirty="0" err="1">
                <a:solidFill>
                  <a:schemeClr val="bg1"/>
                </a:solidFill>
              </a:rPr>
              <a:t>festrett</a:t>
            </a:r>
            <a:r>
              <a:rPr lang="nb-NO" sz="1400" dirty="0">
                <a:solidFill>
                  <a:schemeClr val="bg1"/>
                </a:solidFill>
              </a:rPr>
              <a:t>. Til den fikk vi </a:t>
            </a:r>
            <a:r>
              <a:rPr lang="nb-NO" sz="1400" dirty="0" err="1">
                <a:solidFill>
                  <a:schemeClr val="bg1"/>
                </a:solidFill>
              </a:rPr>
              <a:t>Gahkku</a:t>
            </a:r>
            <a:r>
              <a:rPr lang="nb-NO" sz="1400" dirty="0">
                <a:solidFill>
                  <a:schemeClr val="bg1"/>
                </a:solidFill>
              </a:rPr>
              <a:t>, som er et tradisjonelt samisk brød.  </a:t>
            </a:r>
            <a:r>
              <a:rPr lang="nb-NO" sz="1400" dirty="0" err="1">
                <a:solidFill>
                  <a:schemeClr val="bg1"/>
                </a:solidFill>
              </a:rPr>
              <a:t>Kvarneval</a:t>
            </a:r>
            <a:r>
              <a:rPr lang="nb-NO" sz="1400" dirty="0">
                <a:solidFill>
                  <a:schemeClr val="bg1"/>
                </a:solidFill>
              </a:rPr>
              <a:t> ble gjennomført med stor suksess. De store avdelingene hadde fellessamling, der vi sang og danset. Vi avsluttet samlingen med ett </a:t>
            </a:r>
            <a:r>
              <a:rPr lang="nb-NO" sz="1400" dirty="0" err="1">
                <a:solidFill>
                  <a:schemeClr val="bg1"/>
                </a:solidFill>
              </a:rPr>
              <a:t>karnevalstog</a:t>
            </a:r>
            <a:r>
              <a:rPr lang="nb-NO" sz="1400" dirty="0">
                <a:solidFill>
                  <a:schemeClr val="bg1"/>
                </a:solidFill>
              </a:rPr>
              <a:t> gjennom bygget. Der spilte vi på instrumentene vi hadde laget, mens vi sang. Etterpå var det </a:t>
            </a:r>
            <a:r>
              <a:rPr lang="nb-NO" sz="1400" dirty="0" err="1">
                <a:solidFill>
                  <a:schemeClr val="bg1"/>
                </a:solidFill>
              </a:rPr>
              <a:t>kattaisekken</a:t>
            </a:r>
            <a:r>
              <a:rPr lang="nb-NO" sz="1400" dirty="0">
                <a:solidFill>
                  <a:schemeClr val="bg1"/>
                </a:solidFill>
              </a:rPr>
              <a:t>. I den var det penger til å handle både pølser, såpebobler og klister. </a:t>
            </a:r>
          </a:p>
          <a:p>
            <a:pPr algn="l"/>
            <a:endParaRPr lang="nb-NO" sz="1400" dirty="0">
              <a:solidFill>
                <a:schemeClr val="bg1"/>
              </a:solidFill>
            </a:endParaRPr>
          </a:p>
        </p:txBody>
      </p:sp>
      <p:cxnSp>
        <p:nvCxnSpPr>
          <p:cNvPr id="19"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6" name="Rektangel: avrundede hjørner 5">
            <a:extLst>
              <a:ext uri="{FF2B5EF4-FFF2-40B4-BE49-F238E27FC236}">
                <a16:creationId xmlns:a16="http://schemas.microsoft.com/office/drawing/2014/main" id="{BE199A6C-9E88-FE82-70F9-A5F36D7D9303}"/>
              </a:ext>
            </a:extLst>
          </p:cNvPr>
          <p:cNvSpPr/>
          <p:nvPr/>
        </p:nvSpPr>
        <p:spPr>
          <a:xfrm>
            <a:off x="1599234" y="1994696"/>
            <a:ext cx="2192693" cy="25741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7" name="TekstSylinder 6">
            <a:extLst>
              <a:ext uri="{FF2B5EF4-FFF2-40B4-BE49-F238E27FC236}">
                <a16:creationId xmlns:a16="http://schemas.microsoft.com/office/drawing/2014/main" id="{642B0981-E79F-DDCF-A8B1-3A044CE14057}"/>
              </a:ext>
            </a:extLst>
          </p:cNvPr>
          <p:cNvSpPr txBox="1"/>
          <p:nvPr/>
        </p:nvSpPr>
        <p:spPr>
          <a:xfrm>
            <a:off x="1677450" y="2050680"/>
            <a:ext cx="1992442" cy="2462213"/>
          </a:xfrm>
          <a:prstGeom prst="rect">
            <a:avLst/>
          </a:prstGeom>
          <a:noFill/>
        </p:spPr>
        <p:txBody>
          <a:bodyPr wrap="square" rtlCol="0">
            <a:spAutoFit/>
          </a:bodyPr>
          <a:lstStyle/>
          <a:p>
            <a:r>
              <a:rPr lang="nb-NO" sz="1400" dirty="0"/>
              <a:t>Hovedmål:</a:t>
            </a:r>
          </a:p>
          <a:p>
            <a:r>
              <a:rPr lang="nb-NO" sz="1400" dirty="0"/>
              <a:t>Følge med på barnas kommunikasjon og språk og fange opp og støtte barn som har ulike former for kommunikasjonsvansker, som er lite språklig aktive eller som har sen språkutvikling (Årsplan s. 21</a:t>
            </a:r>
          </a:p>
        </p:txBody>
      </p:sp>
      <p:sp>
        <p:nvSpPr>
          <p:cNvPr id="11" name="Rektangel: avrundede hjørner 10">
            <a:extLst>
              <a:ext uri="{FF2B5EF4-FFF2-40B4-BE49-F238E27FC236}">
                <a16:creationId xmlns:a16="http://schemas.microsoft.com/office/drawing/2014/main" id="{7412379B-9561-6B6F-BB8A-99E9A6DE3CFC}"/>
              </a:ext>
            </a:extLst>
          </p:cNvPr>
          <p:cNvSpPr/>
          <p:nvPr/>
        </p:nvSpPr>
        <p:spPr>
          <a:xfrm>
            <a:off x="4192205" y="2007720"/>
            <a:ext cx="3362361" cy="25611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nb-NO" sz="1400" dirty="0"/>
              <a:t>Sosiale mål: </a:t>
            </a:r>
          </a:p>
          <a:p>
            <a:r>
              <a:rPr lang="nb-NO" sz="1400" dirty="0"/>
              <a:t>De ansatte i barnehagen skal være bevisste rollemodeller som viser respekt for og anerkjenner hvert enkelt barn og sine kollegaer. Som rollemodeller skal de ansatte jobbe for å fremheve positiv språkbruk og positiv atferd (Handlingsplan for trygt og godt psykososialt barnehagemiljø i Våland-Barnehagene, 2021, s. )</a:t>
            </a:r>
          </a:p>
        </p:txBody>
      </p:sp>
      <p:pic>
        <p:nvPicPr>
          <p:cNvPr id="20" name="Bilde 19" descr="Et bilde som inneholder plante, blomster, gul, Smørblomst&#10;&#10;Automatisk generert beskrivelse">
            <a:extLst>
              <a:ext uri="{FF2B5EF4-FFF2-40B4-BE49-F238E27FC236}">
                <a16:creationId xmlns:a16="http://schemas.microsoft.com/office/drawing/2014/main" id="{16CCFBAA-53A9-FF4E-31B5-E866EA29A7C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20347" y="735807"/>
            <a:ext cx="3272332" cy="3272332"/>
          </a:xfrm>
          <a:prstGeom prst="rect">
            <a:avLst/>
          </a:prstGeom>
        </p:spPr>
      </p:pic>
      <p:sp>
        <p:nvSpPr>
          <p:cNvPr id="21" name="TekstSylinder 20">
            <a:extLst>
              <a:ext uri="{FF2B5EF4-FFF2-40B4-BE49-F238E27FC236}">
                <a16:creationId xmlns:a16="http://schemas.microsoft.com/office/drawing/2014/main" id="{8E19689D-C6AD-70E6-93D6-0FE49A0E1622}"/>
              </a:ext>
            </a:extLst>
          </p:cNvPr>
          <p:cNvSpPr txBox="1"/>
          <p:nvPr/>
        </p:nvSpPr>
        <p:spPr>
          <a:xfrm>
            <a:off x="1736334" y="681890"/>
            <a:ext cx="5952089" cy="523220"/>
          </a:xfrm>
          <a:prstGeom prst="rect">
            <a:avLst/>
          </a:prstGeom>
          <a:noFill/>
        </p:spPr>
        <p:txBody>
          <a:bodyPr wrap="square" rtlCol="0">
            <a:spAutoFit/>
          </a:bodyPr>
          <a:lstStyle/>
          <a:p>
            <a:r>
              <a:rPr lang="nb-NO" sz="2800" dirty="0">
                <a:solidFill>
                  <a:schemeClr val="bg1"/>
                </a:solidFill>
              </a:rPr>
              <a:t>Månedsbrev for mars, Smørblomst</a:t>
            </a:r>
          </a:p>
        </p:txBody>
      </p:sp>
    </p:spTree>
    <p:extLst>
      <p:ext uri="{BB962C8B-B14F-4D97-AF65-F5344CB8AC3E}">
        <p14:creationId xmlns:p14="http://schemas.microsoft.com/office/powerpoint/2010/main" val="394683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4E94261F-1ED3-4E90-88E6-134791440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tel 1">
            <a:extLst>
              <a:ext uri="{FF2B5EF4-FFF2-40B4-BE49-F238E27FC236}">
                <a16:creationId xmlns:a16="http://schemas.microsoft.com/office/drawing/2014/main" id="{0F9F5539-8743-718A-C4EB-DA865C333DD8}"/>
              </a:ext>
            </a:extLst>
          </p:cNvPr>
          <p:cNvSpPr>
            <a:spLocks noGrp="1"/>
          </p:cNvSpPr>
          <p:nvPr>
            <p:ph type="title"/>
          </p:nvPr>
        </p:nvSpPr>
        <p:spPr>
          <a:xfrm>
            <a:off x="1301261" y="590062"/>
            <a:ext cx="6620427" cy="1033465"/>
          </a:xfrm>
        </p:spPr>
        <p:txBody>
          <a:bodyPr vert="horz" lIns="91440" tIns="45720" rIns="91440" bIns="45720" rtlCol="0" anchor="b">
            <a:normAutofit/>
          </a:bodyPr>
          <a:lstStyle/>
          <a:p>
            <a:br>
              <a:rPr lang="en-US" sz="2800" kern="1200" dirty="0">
                <a:solidFill>
                  <a:srgbClr val="FFFFFF"/>
                </a:solidFill>
                <a:latin typeface="+mj-lt"/>
                <a:ea typeface="+mj-ea"/>
                <a:cs typeface="+mj-cs"/>
              </a:rPr>
            </a:br>
            <a:endParaRPr lang="en-US" sz="2800" kern="1200" dirty="0">
              <a:solidFill>
                <a:srgbClr val="FFFFFF"/>
              </a:solidFill>
              <a:latin typeface="+mj-lt"/>
              <a:ea typeface="+mj-ea"/>
              <a:cs typeface="+mj-cs"/>
            </a:endParaRPr>
          </a:p>
        </p:txBody>
      </p:sp>
      <p:cxnSp>
        <p:nvCxnSpPr>
          <p:cNvPr id="19"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6" name="TekstSylinder 5">
            <a:extLst>
              <a:ext uri="{FF2B5EF4-FFF2-40B4-BE49-F238E27FC236}">
                <a16:creationId xmlns:a16="http://schemas.microsoft.com/office/drawing/2014/main" id="{3DCF14FD-B911-5084-F3E0-766476B616DF}"/>
              </a:ext>
            </a:extLst>
          </p:cNvPr>
          <p:cNvSpPr txBox="1"/>
          <p:nvPr/>
        </p:nvSpPr>
        <p:spPr>
          <a:xfrm>
            <a:off x="1502230" y="1957769"/>
            <a:ext cx="903188" cy="1033465"/>
          </a:xfrm>
          <a:prstGeom prst="rect">
            <a:avLst/>
          </a:prstGeom>
          <a:noFill/>
        </p:spPr>
        <p:txBody>
          <a:bodyPr wrap="square" rtlCol="0">
            <a:spAutoFit/>
          </a:bodyPr>
          <a:lstStyle/>
          <a:p>
            <a:endParaRPr lang="nb-NO" dirty="0"/>
          </a:p>
        </p:txBody>
      </p:sp>
      <p:sp>
        <p:nvSpPr>
          <p:cNvPr id="4" name="TekstSylinder 3">
            <a:extLst>
              <a:ext uri="{FF2B5EF4-FFF2-40B4-BE49-F238E27FC236}">
                <a16:creationId xmlns:a16="http://schemas.microsoft.com/office/drawing/2014/main" id="{D0962A87-70FB-B8CB-D33C-CB81FFBAB9F4}"/>
              </a:ext>
            </a:extLst>
          </p:cNvPr>
          <p:cNvSpPr txBox="1"/>
          <p:nvPr/>
        </p:nvSpPr>
        <p:spPr>
          <a:xfrm>
            <a:off x="1302861" y="1296855"/>
            <a:ext cx="5859623" cy="2246769"/>
          </a:xfrm>
          <a:prstGeom prst="rect">
            <a:avLst/>
          </a:prstGeom>
          <a:noFill/>
        </p:spPr>
        <p:txBody>
          <a:bodyPr wrap="square" rtlCol="0">
            <a:spAutoFit/>
          </a:bodyPr>
          <a:lstStyle/>
          <a:p>
            <a:r>
              <a:rPr lang="nb-NO" sz="1400" dirty="0">
                <a:solidFill>
                  <a:schemeClr val="bg1"/>
                </a:solidFill>
              </a:rPr>
              <a:t>Måneden som kommer: Mars</a:t>
            </a:r>
          </a:p>
          <a:p>
            <a:r>
              <a:rPr lang="nb-NO" sz="1400" dirty="0">
                <a:solidFill>
                  <a:schemeClr val="bg1"/>
                </a:solidFill>
              </a:rPr>
              <a:t>I mars skal vi markere barnehagedagen. I år er temaet  «stedet mitt». Markeringen skal bidra til å synliggjøre hvordan barnehagen og ansatte jobber for å gi barna kunnskaper om og erfaring med kulturarven i sitt nærmiljø.  </a:t>
            </a:r>
          </a:p>
          <a:p>
            <a:r>
              <a:rPr lang="nb-NO" sz="1400" dirty="0">
                <a:solidFill>
                  <a:schemeClr val="bg1"/>
                </a:solidFill>
              </a:rPr>
              <a:t>Vi skal ha forskjellige påskeaktiviteter. Blant annet påskefrokost sammen med dere foreldre. Vi skal også ha besøk av påsketuristen, som er noen fra St. Petri kirken som kommer med den gule sekken fylt med gjenstander som hører påsken til. </a:t>
            </a:r>
          </a:p>
          <a:p>
            <a:endParaRPr lang="nb-NO" sz="1400" dirty="0">
              <a:solidFill>
                <a:schemeClr val="bg1"/>
              </a:solidFill>
            </a:endParaRPr>
          </a:p>
          <a:p>
            <a:r>
              <a:rPr lang="nb-NO" sz="1400" dirty="0">
                <a:solidFill>
                  <a:schemeClr val="bg1"/>
                </a:solidFill>
              </a:rPr>
              <a:t> </a:t>
            </a:r>
          </a:p>
        </p:txBody>
      </p:sp>
      <p:sp>
        <p:nvSpPr>
          <p:cNvPr id="9" name="TekstSylinder 8">
            <a:extLst>
              <a:ext uri="{FF2B5EF4-FFF2-40B4-BE49-F238E27FC236}">
                <a16:creationId xmlns:a16="http://schemas.microsoft.com/office/drawing/2014/main" id="{412FD1E4-8DAE-11D9-53B5-2A1E782B1F2F}"/>
              </a:ext>
            </a:extLst>
          </p:cNvPr>
          <p:cNvSpPr txBox="1"/>
          <p:nvPr/>
        </p:nvSpPr>
        <p:spPr>
          <a:xfrm>
            <a:off x="-795810" y="4025029"/>
            <a:ext cx="2952658" cy="369332"/>
          </a:xfrm>
          <a:prstGeom prst="rect">
            <a:avLst/>
          </a:prstGeom>
          <a:noFill/>
        </p:spPr>
        <p:txBody>
          <a:bodyPr wrap="square" rtlCol="0">
            <a:spAutoFit/>
          </a:bodyPr>
          <a:lstStyle/>
          <a:p>
            <a:r>
              <a:rPr lang="nb-NO" dirty="0">
                <a:solidFill>
                  <a:schemeClr val="bg1"/>
                </a:solidFill>
              </a:rPr>
              <a:t>	</a:t>
            </a:r>
          </a:p>
        </p:txBody>
      </p:sp>
      <p:sp>
        <p:nvSpPr>
          <p:cNvPr id="3" name="TekstSylinder 2">
            <a:extLst>
              <a:ext uri="{FF2B5EF4-FFF2-40B4-BE49-F238E27FC236}">
                <a16:creationId xmlns:a16="http://schemas.microsoft.com/office/drawing/2014/main" id="{34F0CB38-1659-795D-0547-9AD6069A12C5}"/>
              </a:ext>
            </a:extLst>
          </p:cNvPr>
          <p:cNvSpPr txBox="1"/>
          <p:nvPr/>
        </p:nvSpPr>
        <p:spPr>
          <a:xfrm>
            <a:off x="8572277" y="4266636"/>
            <a:ext cx="2648060" cy="1754326"/>
          </a:xfrm>
          <a:prstGeom prst="rect">
            <a:avLst/>
          </a:prstGeom>
          <a:noFill/>
        </p:spPr>
        <p:txBody>
          <a:bodyPr wrap="square" rtlCol="0">
            <a:spAutoFit/>
          </a:bodyPr>
          <a:lstStyle/>
          <a:p>
            <a:r>
              <a:rPr lang="nb-NO" dirty="0"/>
              <a:t>Viktige datoer:</a:t>
            </a:r>
          </a:p>
          <a:p>
            <a:r>
              <a:rPr lang="nb-NO" dirty="0"/>
              <a:t>12. Barnehagedagen</a:t>
            </a:r>
          </a:p>
          <a:p>
            <a:r>
              <a:rPr lang="nb-NO" dirty="0"/>
              <a:t>21. Påskefrokost 0800 – 09.30</a:t>
            </a:r>
          </a:p>
          <a:p>
            <a:r>
              <a:rPr lang="nb-NO" dirty="0"/>
              <a:t>21. Påsketuristen kl. 11.00</a:t>
            </a:r>
          </a:p>
          <a:p>
            <a:endParaRPr lang="nb-NO" dirty="0"/>
          </a:p>
        </p:txBody>
      </p:sp>
      <p:pic>
        <p:nvPicPr>
          <p:cNvPr id="7" name="Bilde 6" descr="Et bilde som inneholder tekst, clip art, kylling, tegnefilm&#10;&#10;Automatisk generert beskrivelse">
            <a:extLst>
              <a:ext uri="{FF2B5EF4-FFF2-40B4-BE49-F238E27FC236}">
                <a16:creationId xmlns:a16="http://schemas.microsoft.com/office/drawing/2014/main" id="{F87061D8-603D-B662-FB14-C3F33C1D2A0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90737" y="109280"/>
            <a:ext cx="4027998" cy="4027998"/>
          </a:xfrm>
          <a:prstGeom prst="rect">
            <a:avLst/>
          </a:prstGeom>
        </p:spPr>
      </p:pic>
      <p:pic>
        <p:nvPicPr>
          <p:cNvPr id="1026" name="Picture 2" descr="Barnehagedagen">
            <a:extLst>
              <a:ext uri="{FF2B5EF4-FFF2-40B4-BE49-F238E27FC236}">
                <a16:creationId xmlns:a16="http://schemas.microsoft.com/office/drawing/2014/main" id="{A8253DE2-2558-56D3-378F-8AEE051E135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2753" y="3579227"/>
            <a:ext cx="2196610" cy="31061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d påske!">
            <a:extLst>
              <a:ext uri="{FF2B5EF4-FFF2-40B4-BE49-F238E27FC236}">
                <a16:creationId xmlns:a16="http://schemas.microsoft.com/office/drawing/2014/main" id="{941B188E-0B8C-1AD1-85DA-E166365A6D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1835" y="3600289"/>
            <a:ext cx="4145637" cy="3109228"/>
          </a:xfrm>
          <a:prstGeom prst="rect">
            <a:avLst/>
          </a:prstGeom>
          <a:noFill/>
          <a:extLst>
            <a:ext uri="{909E8E84-426E-40DD-AFC4-6F175D3DCCD1}">
              <a14:hiddenFill xmlns:a14="http://schemas.microsoft.com/office/drawing/2010/main">
                <a:solidFill>
                  <a:srgbClr val="FFFFFF"/>
                </a:solidFill>
              </a14:hiddenFill>
            </a:ext>
          </a:extLst>
        </p:spPr>
      </p:pic>
      <p:sp>
        <p:nvSpPr>
          <p:cNvPr id="12" name="TekstSylinder 11">
            <a:extLst>
              <a:ext uri="{FF2B5EF4-FFF2-40B4-BE49-F238E27FC236}">
                <a16:creationId xmlns:a16="http://schemas.microsoft.com/office/drawing/2014/main" id="{06CA14C7-9EE4-71ED-44E1-EB18EC6CAA37}"/>
              </a:ext>
            </a:extLst>
          </p:cNvPr>
          <p:cNvSpPr txBox="1"/>
          <p:nvPr/>
        </p:nvSpPr>
        <p:spPr>
          <a:xfrm>
            <a:off x="8572277" y="5627903"/>
            <a:ext cx="3121624" cy="646331"/>
          </a:xfrm>
          <a:prstGeom prst="rect">
            <a:avLst/>
          </a:prstGeom>
          <a:noFill/>
        </p:spPr>
        <p:txBody>
          <a:bodyPr wrap="none" rtlCol="0">
            <a:spAutoFit/>
          </a:bodyPr>
          <a:lstStyle/>
          <a:p>
            <a:r>
              <a:rPr lang="nb-NO" dirty="0">
                <a:solidFill>
                  <a:srgbClr val="FFFF00"/>
                </a:solidFill>
              </a:rPr>
              <a:t>2. april er det planleggingsdag, </a:t>
            </a:r>
          </a:p>
          <a:p>
            <a:r>
              <a:rPr lang="nb-NO" dirty="0">
                <a:solidFill>
                  <a:srgbClr val="FFFF00"/>
                </a:solidFill>
              </a:rPr>
              <a:t>da er barnehagen stengt</a:t>
            </a:r>
          </a:p>
        </p:txBody>
      </p:sp>
    </p:spTree>
    <p:extLst>
      <p:ext uri="{BB962C8B-B14F-4D97-AF65-F5344CB8AC3E}">
        <p14:creationId xmlns:p14="http://schemas.microsoft.com/office/powerpoint/2010/main" val="16860246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8467</TotalTime>
  <Words>372</Words>
  <Application>Microsoft Office PowerPoint</Application>
  <PresentationFormat>Widescreen</PresentationFormat>
  <Paragraphs>21</Paragraphs>
  <Slides>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vt:i4>
      </vt:variant>
    </vt:vector>
  </HeadingPairs>
  <TitlesOfParts>
    <vt:vector size="6" baseType="lpstr">
      <vt:lpstr>Arial</vt:lpstr>
      <vt:lpstr>Calibri</vt:lpstr>
      <vt:lpstr>Calibri Light</vt:lpstr>
      <vt:lpstr>Office-tema</vt:lpstr>
      <vt:lpstr>Overordnet tema for perioden: Januar - Mars      SPRÅK OG SPRÅKGLEDE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Overordnet tema for perioden: November - Januar</dc:title>
  <dc:creator>Marianne Refsland Maribu</dc:creator>
  <cp:lastModifiedBy>Marianne Refsland Maribu</cp:lastModifiedBy>
  <cp:revision>4</cp:revision>
  <dcterms:created xsi:type="dcterms:W3CDTF">2023-11-29T18:56:16Z</dcterms:created>
  <dcterms:modified xsi:type="dcterms:W3CDTF">2024-02-27T11:10:00Z</dcterms:modified>
</cp:coreProperties>
</file>