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6" d="100"/>
          <a:sy n="96" d="100"/>
        </p:scale>
        <p:origin x="14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nne Refsland Maribu" userId="951fb307-2b4e-4703-950b-82b9919f5536" providerId="ADAL" clId="{EDDBF757-BC16-4150-89A3-CE40AB498847}"/>
    <pc:docChg chg="modSld">
      <pc:chgData name="Marianne Refsland Maribu" userId="951fb307-2b4e-4703-950b-82b9919f5536" providerId="ADAL" clId="{EDDBF757-BC16-4150-89A3-CE40AB498847}" dt="2024-01-04T14:00:34.543" v="307" actId="20577"/>
      <pc:docMkLst>
        <pc:docMk/>
      </pc:docMkLst>
      <pc:sldChg chg="modSp mod">
        <pc:chgData name="Marianne Refsland Maribu" userId="951fb307-2b4e-4703-950b-82b9919f5536" providerId="ADAL" clId="{EDDBF757-BC16-4150-89A3-CE40AB498847}" dt="2024-01-04T13:59:59.664" v="249" actId="20577"/>
        <pc:sldMkLst>
          <pc:docMk/>
          <pc:sldMk cId="3946839693" sldId="256"/>
        </pc:sldMkLst>
        <pc:spChg chg="mod">
          <ac:chgData name="Marianne Refsland Maribu" userId="951fb307-2b4e-4703-950b-82b9919f5536" providerId="ADAL" clId="{EDDBF757-BC16-4150-89A3-CE40AB498847}" dt="2024-01-04T13:59:59.664" v="249" actId="20577"/>
          <ac:spMkLst>
            <pc:docMk/>
            <pc:sldMk cId="3946839693" sldId="256"/>
            <ac:spMk id="3" creationId="{C9DA7E71-197A-9B63-1AB9-4544810D417A}"/>
          </ac:spMkLst>
        </pc:spChg>
      </pc:sldChg>
      <pc:sldChg chg="modSp mod">
        <pc:chgData name="Marianne Refsland Maribu" userId="951fb307-2b4e-4703-950b-82b9919f5536" providerId="ADAL" clId="{EDDBF757-BC16-4150-89A3-CE40AB498847}" dt="2024-01-04T14:00:34.543" v="307" actId="20577"/>
        <pc:sldMkLst>
          <pc:docMk/>
          <pc:sldMk cId="1686024672" sldId="257"/>
        </pc:sldMkLst>
        <pc:spChg chg="mod">
          <ac:chgData name="Marianne Refsland Maribu" userId="951fb307-2b4e-4703-950b-82b9919f5536" providerId="ADAL" clId="{EDDBF757-BC16-4150-89A3-CE40AB498847}" dt="2024-01-04T14:00:34.543" v="307" actId="20577"/>
          <ac:spMkLst>
            <pc:docMk/>
            <pc:sldMk cId="1686024672" sldId="257"/>
            <ac:spMk id="4" creationId="{D0962A87-70FB-B8CB-D33C-CB81FFBAB9F4}"/>
          </ac:spMkLst>
        </pc:spChg>
      </pc:sldChg>
    </pc:docChg>
  </pc:docChgLst>
  <pc:docChgLst>
    <pc:chgData name="Marianne Refsland Maribu" userId="951fb307-2b4e-4703-950b-82b9919f5536" providerId="ADAL" clId="{242B1F24-ED4C-4045-88BF-1B2D8F546548}"/>
    <pc:docChg chg="undo custSel modSld">
      <pc:chgData name="Marianne Refsland Maribu" userId="951fb307-2b4e-4703-950b-82b9919f5536" providerId="ADAL" clId="{242B1F24-ED4C-4045-88BF-1B2D8F546548}" dt="2023-12-19T12:43:42.905" v="1698" actId="20577"/>
      <pc:docMkLst>
        <pc:docMk/>
      </pc:docMkLst>
      <pc:sldChg chg="addSp delSp modSp mod">
        <pc:chgData name="Marianne Refsland Maribu" userId="951fb307-2b4e-4703-950b-82b9919f5536" providerId="ADAL" clId="{242B1F24-ED4C-4045-88BF-1B2D8F546548}" dt="2023-12-19T12:43:42.905" v="1698" actId="20577"/>
        <pc:sldMkLst>
          <pc:docMk/>
          <pc:sldMk cId="3946839693" sldId="256"/>
        </pc:sldMkLst>
        <pc:spChg chg="mod">
          <ac:chgData name="Marianne Refsland Maribu" userId="951fb307-2b4e-4703-950b-82b9919f5536" providerId="ADAL" clId="{242B1F24-ED4C-4045-88BF-1B2D8F546548}" dt="2023-12-19T12:43:42.905" v="1698" actId="20577"/>
          <ac:spMkLst>
            <pc:docMk/>
            <pc:sldMk cId="3946839693" sldId="256"/>
            <ac:spMk id="3" creationId="{C9DA7E71-197A-9B63-1AB9-4544810D417A}"/>
          </ac:spMkLst>
        </pc:spChg>
        <pc:spChg chg="add del mod">
          <ac:chgData name="Marianne Refsland Maribu" userId="951fb307-2b4e-4703-950b-82b9919f5536" providerId="ADAL" clId="{242B1F24-ED4C-4045-88BF-1B2D8F546548}" dt="2023-12-18T13:28:02.988" v="265"/>
          <ac:spMkLst>
            <pc:docMk/>
            <pc:sldMk cId="3946839693" sldId="256"/>
            <ac:spMk id="4" creationId="{0EBFEBD5-2043-44E9-7CAD-3B17AAA522F5}"/>
          </ac:spMkLst>
        </pc:spChg>
      </pc:sldChg>
      <pc:sldChg chg="addSp delSp modSp mod">
        <pc:chgData name="Marianne Refsland Maribu" userId="951fb307-2b4e-4703-950b-82b9919f5536" providerId="ADAL" clId="{242B1F24-ED4C-4045-88BF-1B2D8F546548}" dt="2023-12-19T12:42:17.607" v="1556" actId="688"/>
        <pc:sldMkLst>
          <pc:docMk/>
          <pc:sldMk cId="1686024672" sldId="257"/>
        </pc:sldMkLst>
        <pc:spChg chg="mod">
          <ac:chgData name="Marianne Refsland Maribu" userId="951fb307-2b4e-4703-950b-82b9919f5536" providerId="ADAL" clId="{242B1F24-ED4C-4045-88BF-1B2D8F546548}" dt="2023-12-19T12:40:40.877" v="1487" actId="20577"/>
          <ac:spMkLst>
            <pc:docMk/>
            <pc:sldMk cId="1686024672" sldId="257"/>
            <ac:spMk id="4" creationId="{D0962A87-70FB-B8CB-D33C-CB81FFBAB9F4}"/>
          </ac:spMkLst>
        </pc:spChg>
        <pc:spChg chg="add del mod">
          <ac:chgData name="Marianne Refsland Maribu" userId="951fb307-2b4e-4703-950b-82b9919f5536" providerId="ADAL" clId="{242B1F24-ED4C-4045-88BF-1B2D8F546548}" dt="2023-12-18T13:30:01.210" v="295" actId="1076"/>
          <ac:spMkLst>
            <pc:docMk/>
            <pc:sldMk cId="1686024672" sldId="257"/>
            <ac:spMk id="7" creationId="{0C6869A6-D3C2-8412-EFAF-2A445ED63D2D}"/>
          </ac:spMkLst>
        </pc:spChg>
        <pc:spChg chg="mod">
          <ac:chgData name="Marianne Refsland Maribu" userId="951fb307-2b4e-4703-950b-82b9919f5536" providerId="ADAL" clId="{242B1F24-ED4C-4045-88BF-1B2D8F546548}" dt="2023-12-19T12:24:20.684" v="689" actId="20577"/>
          <ac:spMkLst>
            <pc:docMk/>
            <pc:sldMk cId="1686024672" sldId="257"/>
            <ac:spMk id="9" creationId="{412FD1E4-8DAE-11D9-53B5-2A1E782B1F2F}"/>
          </ac:spMkLst>
        </pc:spChg>
        <pc:spChg chg="mod">
          <ac:chgData name="Marianne Refsland Maribu" userId="951fb307-2b4e-4703-950b-82b9919f5536" providerId="ADAL" clId="{242B1F24-ED4C-4045-88BF-1B2D8F546548}" dt="2023-12-19T12:41:31.985" v="1549" actId="20577"/>
          <ac:spMkLst>
            <pc:docMk/>
            <pc:sldMk cId="1686024672" sldId="257"/>
            <ac:spMk id="10" creationId="{96E199CF-F57D-E762-07FE-AF8C22DC3CAF}"/>
          </ac:spMkLst>
        </pc:spChg>
        <pc:spChg chg="add mod">
          <ac:chgData name="Marianne Refsland Maribu" userId="951fb307-2b4e-4703-950b-82b9919f5536" providerId="ADAL" clId="{242B1F24-ED4C-4045-88BF-1B2D8F546548}" dt="2023-12-19T12:33:04.109" v="1075" actId="1076"/>
          <ac:spMkLst>
            <pc:docMk/>
            <pc:sldMk cId="1686024672" sldId="257"/>
            <ac:spMk id="13" creationId="{761E07CF-776C-B76D-B0AA-CF9AEF5F0FEE}"/>
          </ac:spMkLst>
        </pc:spChg>
        <pc:spChg chg="add mod">
          <ac:chgData name="Marianne Refsland Maribu" userId="951fb307-2b4e-4703-950b-82b9919f5536" providerId="ADAL" clId="{242B1F24-ED4C-4045-88BF-1B2D8F546548}" dt="2023-12-19T12:34:20.472" v="1109" actId="1076"/>
          <ac:spMkLst>
            <pc:docMk/>
            <pc:sldMk cId="1686024672" sldId="257"/>
            <ac:spMk id="14" creationId="{4FB7B061-9143-B30B-AF6A-37E04DEAFAEF}"/>
          </ac:spMkLst>
        </pc:spChg>
        <pc:spChg chg="add mod">
          <ac:chgData name="Marianne Refsland Maribu" userId="951fb307-2b4e-4703-950b-82b9919f5536" providerId="ADAL" clId="{242B1F24-ED4C-4045-88BF-1B2D8F546548}" dt="2023-12-19T12:35:10.708" v="1131" actId="688"/>
          <ac:spMkLst>
            <pc:docMk/>
            <pc:sldMk cId="1686024672" sldId="257"/>
            <ac:spMk id="15" creationId="{D40508F1-1F27-71F7-A8A6-3350965B69A3}"/>
          </ac:spMkLst>
        </pc:spChg>
        <pc:spChg chg="add mod">
          <ac:chgData name="Marianne Refsland Maribu" userId="951fb307-2b4e-4703-950b-82b9919f5536" providerId="ADAL" clId="{242B1F24-ED4C-4045-88BF-1B2D8F546548}" dt="2023-12-19T12:36:33.050" v="1161" actId="688"/>
          <ac:spMkLst>
            <pc:docMk/>
            <pc:sldMk cId="1686024672" sldId="257"/>
            <ac:spMk id="16" creationId="{BE37D734-1FD8-41EF-AE85-5DF3543128ED}"/>
          </ac:spMkLst>
        </pc:spChg>
        <pc:spChg chg="add mod">
          <ac:chgData name="Marianne Refsland Maribu" userId="951fb307-2b4e-4703-950b-82b9919f5536" providerId="ADAL" clId="{242B1F24-ED4C-4045-88BF-1B2D8F546548}" dt="2023-12-19T12:42:07.685" v="1554" actId="1076"/>
          <ac:spMkLst>
            <pc:docMk/>
            <pc:sldMk cId="1686024672" sldId="257"/>
            <ac:spMk id="17" creationId="{A477AAD6-229F-CA4A-6170-A3C826427209}"/>
          </ac:spMkLst>
        </pc:spChg>
        <pc:spChg chg="add mod">
          <ac:chgData name="Marianne Refsland Maribu" userId="951fb307-2b4e-4703-950b-82b9919f5536" providerId="ADAL" clId="{242B1F24-ED4C-4045-88BF-1B2D8F546548}" dt="2023-12-19T12:38:28.467" v="1221" actId="1076"/>
          <ac:spMkLst>
            <pc:docMk/>
            <pc:sldMk cId="1686024672" sldId="257"/>
            <ac:spMk id="20" creationId="{4787B4CD-B387-8995-3FA4-406B02488D40}"/>
          </ac:spMkLst>
        </pc:spChg>
        <pc:spChg chg="add mod">
          <ac:chgData name="Marianne Refsland Maribu" userId="951fb307-2b4e-4703-950b-82b9919f5536" providerId="ADAL" clId="{242B1F24-ED4C-4045-88BF-1B2D8F546548}" dt="2023-12-19T12:42:17.607" v="1556" actId="688"/>
          <ac:spMkLst>
            <pc:docMk/>
            <pc:sldMk cId="1686024672" sldId="257"/>
            <ac:spMk id="21" creationId="{0CBE3FD0-31C9-7933-3817-9A66DB49F12F}"/>
          </ac:spMkLst>
        </pc:spChg>
        <pc:picChg chg="del">
          <ac:chgData name="Marianne Refsland Maribu" userId="951fb307-2b4e-4703-950b-82b9919f5536" providerId="ADAL" clId="{242B1F24-ED4C-4045-88BF-1B2D8F546548}" dt="2023-12-18T13:28:08.531" v="266" actId="478"/>
          <ac:picMkLst>
            <pc:docMk/>
            <pc:sldMk cId="1686024672" sldId="257"/>
            <ac:picMk id="5" creationId="{B5B24BA2-5E91-9E8C-5141-87A011D6EED4}"/>
          </ac:picMkLst>
        </pc:picChg>
        <pc:picChg chg="add mod modCrop">
          <ac:chgData name="Marianne Refsland Maribu" userId="951fb307-2b4e-4703-950b-82b9919f5536" providerId="ADAL" clId="{242B1F24-ED4C-4045-88BF-1B2D8F546548}" dt="2023-12-18T13:29:56.667" v="294" actId="1076"/>
          <ac:picMkLst>
            <pc:docMk/>
            <pc:sldMk cId="1686024672" sldId="257"/>
            <ac:picMk id="8" creationId="{82A57948-3694-EDF8-7BF9-DBD1F37DC866}"/>
          </ac:picMkLst>
        </pc:picChg>
        <pc:picChg chg="add mod modCrop">
          <ac:chgData name="Marianne Refsland Maribu" userId="951fb307-2b4e-4703-950b-82b9919f5536" providerId="ADAL" clId="{242B1F24-ED4C-4045-88BF-1B2D8F546548}" dt="2023-12-19T12:41:52.940" v="1552" actId="1076"/>
          <ac:picMkLst>
            <pc:docMk/>
            <pc:sldMk cId="1686024672" sldId="257"/>
            <ac:picMk id="12" creationId="{C50BAF32-7E48-944B-3B00-98AA8E90518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CD0580D-733B-9616-8BEA-98E95D963CF2}"/>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9457CF87-4D08-5A16-B9F6-A41AA9C21E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E9A29C9F-B916-ACE2-3B58-E0035640135D}"/>
              </a:ext>
            </a:extLst>
          </p:cNvPr>
          <p:cNvSpPr>
            <a:spLocks noGrp="1"/>
          </p:cNvSpPr>
          <p:nvPr>
            <p:ph type="dt" sz="half" idx="10"/>
          </p:nvPr>
        </p:nvSpPr>
        <p:spPr/>
        <p:txBody>
          <a:bodyPr/>
          <a:lstStyle/>
          <a:p>
            <a:fld id="{FBFAB1C4-17E0-4683-AC6C-C6B23FE166BA}" type="datetimeFigureOut">
              <a:rPr lang="nb-NO" smtClean="0"/>
              <a:t>04.01.2024</a:t>
            </a:fld>
            <a:endParaRPr lang="nb-NO"/>
          </a:p>
        </p:txBody>
      </p:sp>
      <p:sp>
        <p:nvSpPr>
          <p:cNvPr id="5" name="Plassholder for bunntekst 4">
            <a:extLst>
              <a:ext uri="{FF2B5EF4-FFF2-40B4-BE49-F238E27FC236}">
                <a16:creationId xmlns:a16="http://schemas.microsoft.com/office/drawing/2014/main" id="{3354280D-FA42-29F9-61D6-B12E5F3FA60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9B18CA9-6C42-43E0-3C56-84D1CA65506E}"/>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412382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244C76F-BD3B-6993-8BAF-DC86C6D8A69E}"/>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7A46B658-9DED-96AE-F7FF-81C15141CD4F}"/>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500D9D8-6552-394D-FF99-6CFB89BE3874}"/>
              </a:ext>
            </a:extLst>
          </p:cNvPr>
          <p:cNvSpPr>
            <a:spLocks noGrp="1"/>
          </p:cNvSpPr>
          <p:nvPr>
            <p:ph type="dt" sz="half" idx="10"/>
          </p:nvPr>
        </p:nvSpPr>
        <p:spPr/>
        <p:txBody>
          <a:bodyPr/>
          <a:lstStyle/>
          <a:p>
            <a:fld id="{FBFAB1C4-17E0-4683-AC6C-C6B23FE166BA}" type="datetimeFigureOut">
              <a:rPr lang="nb-NO" smtClean="0"/>
              <a:t>04.01.2024</a:t>
            </a:fld>
            <a:endParaRPr lang="nb-NO"/>
          </a:p>
        </p:txBody>
      </p:sp>
      <p:sp>
        <p:nvSpPr>
          <p:cNvPr id="5" name="Plassholder for bunntekst 4">
            <a:extLst>
              <a:ext uri="{FF2B5EF4-FFF2-40B4-BE49-F238E27FC236}">
                <a16:creationId xmlns:a16="http://schemas.microsoft.com/office/drawing/2014/main" id="{60CC627B-D164-4E77-5D8C-7C692AED6C4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C9312CC-79D9-33AE-3E57-26016003E9E2}"/>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3980937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6D00881B-C8B2-0A0E-58F6-FBC6568444D0}"/>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C62B6E4A-DF9C-7E54-AA70-2FBEB293E72F}"/>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633C798-ABC5-EE85-B247-2C365497BD2F}"/>
              </a:ext>
            </a:extLst>
          </p:cNvPr>
          <p:cNvSpPr>
            <a:spLocks noGrp="1"/>
          </p:cNvSpPr>
          <p:nvPr>
            <p:ph type="dt" sz="half" idx="10"/>
          </p:nvPr>
        </p:nvSpPr>
        <p:spPr/>
        <p:txBody>
          <a:bodyPr/>
          <a:lstStyle/>
          <a:p>
            <a:fld id="{FBFAB1C4-17E0-4683-AC6C-C6B23FE166BA}" type="datetimeFigureOut">
              <a:rPr lang="nb-NO" smtClean="0"/>
              <a:t>04.01.2024</a:t>
            </a:fld>
            <a:endParaRPr lang="nb-NO"/>
          </a:p>
        </p:txBody>
      </p:sp>
      <p:sp>
        <p:nvSpPr>
          <p:cNvPr id="5" name="Plassholder for bunntekst 4">
            <a:extLst>
              <a:ext uri="{FF2B5EF4-FFF2-40B4-BE49-F238E27FC236}">
                <a16:creationId xmlns:a16="http://schemas.microsoft.com/office/drawing/2014/main" id="{17A028DB-16F8-662A-1CB7-60C8C55013B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53BA84-E07B-439F-EAE8-D537E4FCB5D7}"/>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360139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FC199D2-C5D5-3630-17D3-C811DB23D91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A672622D-2850-ADAD-84EE-583753F909DF}"/>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A0F3784-87E3-C002-F67A-CE3EBBC9BF68}"/>
              </a:ext>
            </a:extLst>
          </p:cNvPr>
          <p:cNvSpPr>
            <a:spLocks noGrp="1"/>
          </p:cNvSpPr>
          <p:nvPr>
            <p:ph type="dt" sz="half" idx="10"/>
          </p:nvPr>
        </p:nvSpPr>
        <p:spPr/>
        <p:txBody>
          <a:bodyPr/>
          <a:lstStyle/>
          <a:p>
            <a:fld id="{FBFAB1C4-17E0-4683-AC6C-C6B23FE166BA}" type="datetimeFigureOut">
              <a:rPr lang="nb-NO" smtClean="0"/>
              <a:t>04.01.2024</a:t>
            </a:fld>
            <a:endParaRPr lang="nb-NO"/>
          </a:p>
        </p:txBody>
      </p:sp>
      <p:sp>
        <p:nvSpPr>
          <p:cNvPr id="5" name="Plassholder for bunntekst 4">
            <a:extLst>
              <a:ext uri="{FF2B5EF4-FFF2-40B4-BE49-F238E27FC236}">
                <a16:creationId xmlns:a16="http://schemas.microsoft.com/office/drawing/2014/main" id="{D9AD64AA-2F23-39DD-CB70-1D64D399558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466BA20-A444-2B7B-E069-382790FA06AA}"/>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2561004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88DBFA-4E7F-77F3-7429-B7EF1CBCC8AF}"/>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1EF97607-7A4F-D0C8-2400-B64EB44917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6CDB2D02-F669-0A07-FD73-542301CEF3DE}"/>
              </a:ext>
            </a:extLst>
          </p:cNvPr>
          <p:cNvSpPr>
            <a:spLocks noGrp="1"/>
          </p:cNvSpPr>
          <p:nvPr>
            <p:ph type="dt" sz="half" idx="10"/>
          </p:nvPr>
        </p:nvSpPr>
        <p:spPr/>
        <p:txBody>
          <a:bodyPr/>
          <a:lstStyle/>
          <a:p>
            <a:fld id="{FBFAB1C4-17E0-4683-AC6C-C6B23FE166BA}" type="datetimeFigureOut">
              <a:rPr lang="nb-NO" smtClean="0"/>
              <a:t>04.01.2024</a:t>
            </a:fld>
            <a:endParaRPr lang="nb-NO"/>
          </a:p>
        </p:txBody>
      </p:sp>
      <p:sp>
        <p:nvSpPr>
          <p:cNvPr id="5" name="Plassholder for bunntekst 4">
            <a:extLst>
              <a:ext uri="{FF2B5EF4-FFF2-40B4-BE49-F238E27FC236}">
                <a16:creationId xmlns:a16="http://schemas.microsoft.com/office/drawing/2014/main" id="{6EE979A8-AEBD-1A6B-418A-C2D3EF3C2BD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8A82825-BFF1-04A8-0E11-FCC46ADEEEEA}"/>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02923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A18C3C-4DFD-6DB8-A343-EE6A0687643A}"/>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17AC4FB9-8614-9168-2BF8-BEAAB795D750}"/>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5A2E8B96-A421-8C8B-AE37-764F6F55EA52}"/>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C2B00F71-9943-EFED-5B38-3ED3FDB7FD8B}"/>
              </a:ext>
            </a:extLst>
          </p:cNvPr>
          <p:cNvSpPr>
            <a:spLocks noGrp="1"/>
          </p:cNvSpPr>
          <p:nvPr>
            <p:ph type="dt" sz="half" idx="10"/>
          </p:nvPr>
        </p:nvSpPr>
        <p:spPr/>
        <p:txBody>
          <a:bodyPr/>
          <a:lstStyle/>
          <a:p>
            <a:fld id="{FBFAB1C4-17E0-4683-AC6C-C6B23FE166BA}" type="datetimeFigureOut">
              <a:rPr lang="nb-NO" smtClean="0"/>
              <a:t>04.01.2024</a:t>
            </a:fld>
            <a:endParaRPr lang="nb-NO"/>
          </a:p>
        </p:txBody>
      </p:sp>
      <p:sp>
        <p:nvSpPr>
          <p:cNvPr id="6" name="Plassholder for bunntekst 5">
            <a:extLst>
              <a:ext uri="{FF2B5EF4-FFF2-40B4-BE49-F238E27FC236}">
                <a16:creationId xmlns:a16="http://schemas.microsoft.com/office/drawing/2014/main" id="{E0C52785-EED9-86DE-5907-9FA4E9F8D8F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552BC87-081E-C991-CC92-7F2E56A26692}"/>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87303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BA2200E-D74A-E0A0-3239-34D3786786C7}"/>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EF854275-81BB-B938-E7D4-0750CC4B55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AABA1A14-5C4D-DFAB-D847-D482FE34D04C}"/>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9035FA81-91C6-310A-75D1-054B70B7D6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2DBF40FD-6CBF-B105-C09C-9959E856D608}"/>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8F398C0D-9CDD-7E1F-78F2-621BD401E27F}"/>
              </a:ext>
            </a:extLst>
          </p:cNvPr>
          <p:cNvSpPr>
            <a:spLocks noGrp="1"/>
          </p:cNvSpPr>
          <p:nvPr>
            <p:ph type="dt" sz="half" idx="10"/>
          </p:nvPr>
        </p:nvSpPr>
        <p:spPr/>
        <p:txBody>
          <a:bodyPr/>
          <a:lstStyle/>
          <a:p>
            <a:fld id="{FBFAB1C4-17E0-4683-AC6C-C6B23FE166BA}" type="datetimeFigureOut">
              <a:rPr lang="nb-NO" smtClean="0"/>
              <a:t>04.01.2024</a:t>
            </a:fld>
            <a:endParaRPr lang="nb-NO"/>
          </a:p>
        </p:txBody>
      </p:sp>
      <p:sp>
        <p:nvSpPr>
          <p:cNvPr id="8" name="Plassholder for bunntekst 7">
            <a:extLst>
              <a:ext uri="{FF2B5EF4-FFF2-40B4-BE49-F238E27FC236}">
                <a16:creationId xmlns:a16="http://schemas.microsoft.com/office/drawing/2014/main" id="{45429A86-FEB9-D173-F269-6AB29AD872B4}"/>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79D98CE4-FB16-CCFE-89E3-474B475546F4}"/>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77248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8E51F9B-A423-29C9-9182-C2CFF5BC2D44}"/>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A313068E-0BF4-E2F5-B3BA-353BDA7F674A}"/>
              </a:ext>
            </a:extLst>
          </p:cNvPr>
          <p:cNvSpPr>
            <a:spLocks noGrp="1"/>
          </p:cNvSpPr>
          <p:nvPr>
            <p:ph type="dt" sz="half" idx="10"/>
          </p:nvPr>
        </p:nvSpPr>
        <p:spPr/>
        <p:txBody>
          <a:bodyPr/>
          <a:lstStyle/>
          <a:p>
            <a:fld id="{FBFAB1C4-17E0-4683-AC6C-C6B23FE166BA}" type="datetimeFigureOut">
              <a:rPr lang="nb-NO" smtClean="0"/>
              <a:t>04.01.2024</a:t>
            </a:fld>
            <a:endParaRPr lang="nb-NO"/>
          </a:p>
        </p:txBody>
      </p:sp>
      <p:sp>
        <p:nvSpPr>
          <p:cNvPr id="4" name="Plassholder for bunntekst 3">
            <a:extLst>
              <a:ext uri="{FF2B5EF4-FFF2-40B4-BE49-F238E27FC236}">
                <a16:creationId xmlns:a16="http://schemas.microsoft.com/office/drawing/2014/main" id="{B66B0829-FA81-4C6E-5116-45E73672401D}"/>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1C4F8573-DDDB-EE1B-4215-DDFAAE510479}"/>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204133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EA431A63-D071-C143-364A-EBE5175F042A}"/>
              </a:ext>
            </a:extLst>
          </p:cNvPr>
          <p:cNvSpPr>
            <a:spLocks noGrp="1"/>
          </p:cNvSpPr>
          <p:nvPr>
            <p:ph type="dt" sz="half" idx="10"/>
          </p:nvPr>
        </p:nvSpPr>
        <p:spPr/>
        <p:txBody>
          <a:bodyPr/>
          <a:lstStyle/>
          <a:p>
            <a:fld id="{FBFAB1C4-17E0-4683-AC6C-C6B23FE166BA}" type="datetimeFigureOut">
              <a:rPr lang="nb-NO" smtClean="0"/>
              <a:t>04.01.2024</a:t>
            </a:fld>
            <a:endParaRPr lang="nb-NO"/>
          </a:p>
        </p:txBody>
      </p:sp>
      <p:sp>
        <p:nvSpPr>
          <p:cNvPr id="3" name="Plassholder for bunntekst 2">
            <a:extLst>
              <a:ext uri="{FF2B5EF4-FFF2-40B4-BE49-F238E27FC236}">
                <a16:creationId xmlns:a16="http://schemas.microsoft.com/office/drawing/2014/main" id="{BF3315B3-B626-D394-0C44-D7D0A25C7ABA}"/>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6C0BD34-791A-849B-A04B-5BB42ABEB77A}"/>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42552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970BF1-7026-D06E-4B78-8278B8103EA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CED904F4-FB1B-FFE7-DA73-7A92CFAE28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102D162A-BEA2-9138-46A1-F31CF0570D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AC5263D2-EB75-EF5D-C04E-FD4B51F371F6}"/>
              </a:ext>
            </a:extLst>
          </p:cNvPr>
          <p:cNvSpPr>
            <a:spLocks noGrp="1"/>
          </p:cNvSpPr>
          <p:nvPr>
            <p:ph type="dt" sz="half" idx="10"/>
          </p:nvPr>
        </p:nvSpPr>
        <p:spPr/>
        <p:txBody>
          <a:bodyPr/>
          <a:lstStyle/>
          <a:p>
            <a:fld id="{FBFAB1C4-17E0-4683-AC6C-C6B23FE166BA}" type="datetimeFigureOut">
              <a:rPr lang="nb-NO" smtClean="0"/>
              <a:t>04.01.2024</a:t>
            </a:fld>
            <a:endParaRPr lang="nb-NO"/>
          </a:p>
        </p:txBody>
      </p:sp>
      <p:sp>
        <p:nvSpPr>
          <p:cNvPr id="6" name="Plassholder for bunntekst 5">
            <a:extLst>
              <a:ext uri="{FF2B5EF4-FFF2-40B4-BE49-F238E27FC236}">
                <a16:creationId xmlns:a16="http://schemas.microsoft.com/office/drawing/2014/main" id="{78ABEED9-6F6C-0C3B-CEC4-43FCABB5D4C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51AD65A-6A96-393B-3BAA-6C7494ECA263}"/>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95982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4EA9BC6-F565-363F-8854-BDAED5BC3D47}"/>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8EEADCF1-573C-335C-7FC6-94329BB89D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DBE840FD-8EC9-FD51-E61E-598462C092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6C1AC68A-187D-7731-3712-0A99FAF41BD5}"/>
              </a:ext>
            </a:extLst>
          </p:cNvPr>
          <p:cNvSpPr>
            <a:spLocks noGrp="1"/>
          </p:cNvSpPr>
          <p:nvPr>
            <p:ph type="dt" sz="half" idx="10"/>
          </p:nvPr>
        </p:nvSpPr>
        <p:spPr/>
        <p:txBody>
          <a:bodyPr/>
          <a:lstStyle/>
          <a:p>
            <a:fld id="{FBFAB1C4-17E0-4683-AC6C-C6B23FE166BA}" type="datetimeFigureOut">
              <a:rPr lang="nb-NO" smtClean="0"/>
              <a:t>04.01.2024</a:t>
            </a:fld>
            <a:endParaRPr lang="nb-NO"/>
          </a:p>
        </p:txBody>
      </p:sp>
      <p:sp>
        <p:nvSpPr>
          <p:cNvPr id="6" name="Plassholder for bunntekst 5">
            <a:extLst>
              <a:ext uri="{FF2B5EF4-FFF2-40B4-BE49-F238E27FC236}">
                <a16:creationId xmlns:a16="http://schemas.microsoft.com/office/drawing/2014/main" id="{B8CE53E2-5BB7-2B17-B022-004BF8A9532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D865027-40BE-5E93-59A3-987AB3795880}"/>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4028628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9798ACE-7DA9-2627-5786-752D544B64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204AA2AC-A5EB-1805-59D0-6E200A9995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656434E-045E-1FC7-495A-54D7DF6C29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AB1C4-17E0-4683-AC6C-C6B23FE166BA}" type="datetimeFigureOut">
              <a:rPr lang="nb-NO" smtClean="0"/>
              <a:t>04.01.2024</a:t>
            </a:fld>
            <a:endParaRPr lang="nb-NO"/>
          </a:p>
        </p:txBody>
      </p:sp>
      <p:sp>
        <p:nvSpPr>
          <p:cNvPr id="5" name="Plassholder for bunntekst 4">
            <a:extLst>
              <a:ext uri="{FF2B5EF4-FFF2-40B4-BE49-F238E27FC236}">
                <a16:creationId xmlns:a16="http://schemas.microsoft.com/office/drawing/2014/main" id="{56E8B746-E7BD-728F-3E75-65158412A4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B46686F4-673C-8C45-5607-610FE8F8D1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0DDCEC-E290-4578-B928-7A918FAF61FF}" type="slidenum">
              <a:rPr lang="nb-NO" smtClean="0"/>
              <a:t>‹#›</a:t>
            </a:fld>
            <a:endParaRPr lang="nb-NO"/>
          </a:p>
        </p:txBody>
      </p:sp>
    </p:spTree>
    <p:extLst>
      <p:ext uri="{BB962C8B-B14F-4D97-AF65-F5344CB8AC3E}">
        <p14:creationId xmlns:p14="http://schemas.microsoft.com/office/powerpoint/2010/main" val="2128727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interest.com/pin/2322237291578642/"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sprell.no/produkt/skinnvotten-gjendiktet-av-alf-proysen-eventyrbok"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s://www.snakkepakken.no/produkt/fantasiboka-mi-de-syv-dyrene-i-votten/" TargetMode="Externa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4E94261F-1ED3-4E90-88E6-134791440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54A82708-BA07-0AE7-199B-0DAC13D29490}"/>
              </a:ext>
            </a:extLst>
          </p:cNvPr>
          <p:cNvSpPr>
            <a:spLocks noGrp="1"/>
          </p:cNvSpPr>
          <p:nvPr>
            <p:ph type="ctrTitle"/>
          </p:nvPr>
        </p:nvSpPr>
        <p:spPr>
          <a:xfrm>
            <a:off x="1803204" y="1452514"/>
            <a:ext cx="5517822" cy="457688"/>
          </a:xfrm>
        </p:spPr>
        <p:txBody>
          <a:bodyPr>
            <a:normAutofit fontScale="90000"/>
          </a:bodyPr>
          <a:lstStyle/>
          <a:p>
            <a:pPr algn="l"/>
            <a:r>
              <a:rPr lang="nb-NO" sz="2000" dirty="0">
                <a:solidFill>
                  <a:srgbClr val="FFFFFF"/>
                </a:solidFill>
              </a:rPr>
              <a:t>Overordnet tema for perioden: November – Januar</a:t>
            </a:r>
            <a:br>
              <a:rPr lang="nb-NO" sz="2000" dirty="0">
                <a:solidFill>
                  <a:srgbClr val="FFFFFF"/>
                </a:solidFill>
              </a:rPr>
            </a:br>
            <a:r>
              <a:rPr lang="nb-NO" sz="2000" dirty="0">
                <a:solidFill>
                  <a:srgbClr val="FFFFFF"/>
                </a:solidFill>
              </a:rPr>
              <a:t>	    </a:t>
            </a:r>
            <a:r>
              <a:rPr lang="nb-NO" sz="2200" dirty="0">
                <a:solidFill>
                  <a:srgbClr val="FFFFFF"/>
                </a:solidFill>
              </a:rPr>
              <a:t>SPRÅK OG SPRÅKGLEDE</a:t>
            </a:r>
            <a:endParaRPr lang="nb-NO" sz="2000" dirty="0">
              <a:solidFill>
                <a:srgbClr val="FFFFFF"/>
              </a:solidFill>
            </a:endParaRPr>
          </a:p>
        </p:txBody>
      </p:sp>
      <p:sp>
        <p:nvSpPr>
          <p:cNvPr id="3" name="Undertittel 2">
            <a:extLst>
              <a:ext uri="{FF2B5EF4-FFF2-40B4-BE49-F238E27FC236}">
                <a16:creationId xmlns:a16="http://schemas.microsoft.com/office/drawing/2014/main" id="{C9DA7E71-197A-9B63-1AB9-4544810D417A}"/>
              </a:ext>
            </a:extLst>
          </p:cNvPr>
          <p:cNvSpPr>
            <a:spLocks noGrp="1"/>
          </p:cNvSpPr>
          <p:nvPr>
            <p:ph type="subTitle" idx="1"/>
          </p:nvPr>
        </p:nvSpPr>
        <p:spPr>
          <a:xfrm>
            <a:off x="1599234" y="5017647"/>
            <a:ext cx="6950464" cy="1964055"/>
          </a:xfrm>
        </p:spPr>
        <p:txBody>
          <a:bodyPr>
            <a:normAutofit/>
          </a:bodyPr>
          <a:lstStyle/>
          <a:p>
            <a:pPr algn="l"/>
            <a:r>
              <a:rPr lang="nb-NO" sz="1400" dirty="0">
                <a:solidFill>
                  <a:schemeClr val="bg1"/>
                </a:solidFill>
              </a:rPr>
              <a:t>Evaluering av desember:</a:t>
            </a:r>
          </a:p>
          <a:p>
            <a:pPr algn="l"/>
            <a:r>
              <a:rPr lang="nb-NO" sz="1400" dirty="0">
                <a:solidFill>
                  <a:schemeClr val="bg1"/>
                </a:solidFill>
              </a:rPr>
              <a:t>Så var desember og 2023 over og vi skriver 2024. Desember har gått veldig fort. En måned som var fylt med masse kjekke </a:t>
            </a:r>
            <a:r>
              <a:rPr lang="nb-NO" sz="1400" dirty="0" err="1">
                <a:solidFill>
                  <a:schemeClr val="bg1"/>
                </a:solidFill>
              </a:rPr>
              <a:t>opplvelser</a:t>
            </a:r>
            <a:r>
              <a:rPr lang="nb-NO" sz="1400" dirty="0">
                <a:solidFill>
                  <a:schemeClr val="bg1"/>
                </a:solidFill>
              </a:rPr>
              <a:t>. Vi  var i St. Petri kirken og så på skolegruppen som sang og spilte skuespill for oss. Lucia og nissefesten ble kjekke opplevelser for barna. Konserten av nøtteknekkeren i Stavanger Konserthus var helt magisk for store og små. </a:t>
            </a:r>
          </a:p>
        </p:txBody>
      </p:sp>
      <p:cxnSp>
        <p:nvCxnSpPr>
          <p:cNvPr id="19"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6" name="Rektangel: avrundede hjørner 5">
            <a:extLst>
              <a:ext uri="{FF2B5EF4-FFF2-40B4-BE49-F238E27FC236}">
                <a16:creationId xmlns:a16="http://schemas.microsoft.com/office/drawing/2014/main" id="{BE199A6C-9E88-FE82-70F9-A5F36D7D9303}"/>
              </a:ext>
            </a:extLst>
          </p:cNvPr>
          <p:cNvSpPr/>
          <p:nvPr/>
        </p:nvSpPr>
        <p:spPr>
          <a:xfrm>
            <a:off x="1599234" y="2280398"/>
            <a:ext cx="2192693" cy="25741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nb-NO"/>
          </a:p>
        </p:txBody>
      </p:sp>
      <p:sp>
        <p:nvSpPr>
          <p:cNvPr id="7" name="TekstSylinder 6">
            <a:extLst>
              <a:ext uri="{FF2B5EF4-FFF2-40B4-BE49-F238E27FC236}">
                <a16:creationId xmlns:a16="http://schemas.microsoft.com/office/drawing/2014/main" id="{642B0981-E79F-DDCF-A8B1-3A044CE14057}"/>
              </a:ext>
            </a:extLst>
          </p:cNvPr>
          <p:cNvSpPr txBox="1"/>
          <p:nvPr/>
        </p:nvSpPr>
        <p:spPr>
          <a:xfrm>
            <a:off x="1699359" y="2350007"/>
            <a:ext cx="1992442" cy="2462213"/>
          </a:xfrm>
          <a:prstGeom prst="rect">
            <a:avLst/>
          </a:prstGeom>
          <a:noFill/>
        </p:spPr>
        <p:txBody>
          <a:bodyPr wrap="square" rtlCol="0">
            <a:spAutoFit/>
          </a:bodyPr>
          <a:lstStyle/>
          <a:p>
            <a:r>
              <a:rPr lang="nb-NO" sz="1400" dirty="0"/>
              <a:t>Hovedmål:</a:t>
            </a:r>
          </a:p>
          <a:p>
            <a:r>
              <a:rPr lang="nb-NO" sz="1400" dirty="0"/>
              <a:t>Følge med på barnas kommunikasjon og språk og fange opp og støtte barn som har ulike former for kommunikasjonsvansker, som er lite språklig aktive eller som har sen språkutvikling (Årsplan s. 21</a:t>
            </a:r>
          </a:p>
        </p:txBody>
      </p:sp>
      <p:sp>
        <p:nvSpPr>
          <p:cNvPr id="11" name="Rektangel: avrundede hjørner 10">
            <a:extLst>
              <a:ext uri="{FF2B5EF4-FFF2-40B4-BE49-F238E27FC236}">
                <a16:creationId xmlns:a16="http://schemas.microsoft.com/office/drawing/2014/main" id="{7412379B-9561-6B6F-BB8A-99E9A6DE3CFC}"/>
              </a:ext>
            </a:extLst>
          </p:cNvPr>
          <p:cNvSpPr/>
          <p:nvPr/>
        </p:nvSpPr>
        <p:spPr>
          <a:xfrm>
            <a:off x="4213939" y="2300536"/>
            <a:ext cx="3362361" cy="25611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nb-NO" sz="1400" dirty="0"/>
              <a:t>Sosiale mål: </a:t>
            </a:r>
          </a:p>
          <a:p>
            <a:r>
              <a:rPr lang="nb-NO" sz="1400" dirty="0"/>
              <a:t>De ansatte i barnehagen skal være bevisste rollemodeller som viser respekt for og anerkjenner hvert enkelt barn og sine kollegaer. Som rollemodeller skal de ansatte jobbe for å fremheve positiv språkbruk og positiv atferd (Handlingsplan for trygt og godt psykososialt barnehagemiljø i Våland-Barnehagene, 2021, s. )</a:t>
            </a:r>
          </a:p>
        </p:txBody>
      </p:sp>
      <p:pic>
        <p:nvPicPr>
          <p:cNvPr id="20" name="Bilde 19" descr="Et bilde som inneholder plante, blomster, gul, Smørblomst&#10;&#10;Automatisk generert beskrivelse">
            <a:extLst>
              <a:ext uri="{FF2B5EF4-FFF2-40B4-BE49-F238E27FC236}">
                <a16:creationId xmlns:a16="http://schemas.microsoft.com/office/drawing/2014/main" id="{16CCFBAA-53A9-FF4E-31B5-E866EA29A7C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120347" y="735807"/>
            <a:ext cx="3272332" cy="3272332"/>
          </a:xfrm>
          <a:prstGeom prst="rect">
            <a:avLst/>
          </a:prstGeom>
        </p:spPr>
      </p:pic>
      <p:sp>
        <p:nvSpPr>
          <p:cNvPr id="21" name="TekstSylinder 20">
            <a:extLst>
              <a:ext uri="{FF2B5EF4-FFF2-40B4-BE49-F238E27FC236}">
                <a16:creationId xmlns:a16="http://schemas.microsoft.com/office/drawing/2014/main" id="{8E19689D-C6AD-70E6-93D6-0FE49A0E1622}"/>
              </a:ext>
            </a:extLst>
          </p:cNvPr>
          <p:cNvSpPr txBox="1"/>
          <p:nvPr/>
        </p:nvSpPr>
        <p:spPr>
          <a:xfrm>
            <a:off x="1736334" y="681890"/>
            <a:ext cx="5952089" cy="523220"/>
          </a:xfrm>
          <a:prstGeom prst="rect">
            <a:avLst/>
          </a:prstGeom>
          <a:noFill/>
        </p:spPr>
        <p:txBody>
          <a:bodyPr wrap="square" rtlCol="0">
            <a:spAutoFit/>
          </a:bodyPr>
          <a:lstStyle/>
          <a:p>
            <a:r>
              <a:rPr lang="nb-NO" sz="2800" dirty="0">
                <a:solidFill>
                  <a:schemeClr val="bg1"/>
                </a:solidFill>
              </a:rPr>
              <a:t>Månedsbrev for januar, Smørblomst</a:t>
            </a:r>
          </a:p>
        </p:txBody>
      </p:sp>
    </p:spTree>
    <p:extLst>
      <p:ext uri="{BB962C8B-B14F-4D97-AF65-F5344CB8AC3E}">
        <p14:creationId xmlns:p14="http://schemas.microsoft.com/office/powerpoint/2010/main" val="3946839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4E94261F-1ED3-4E90-88E6-134791440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0F9F5539-8743-718A-C4EB-DA865C333DD8}"/>
              </a:ext>
            </a:extLst>
          </p:cNvPr>
          <p:cNvSpPr>
            <a:spLocks noGrp="1"/>
          </p:cNvSpPr>
          <p:nvPr>
            <p:ph type="title"/>
          </p:nvPr>
        </p:nvSpPr>
        <p:spPr>
          <a:xfrm>
            <a:off x="1301261" y="590062"/>
            <a:ext cx="6620427" cy="1033465"/>
          </a:xfrm>
        </p:spPr>
        <p:txBody>
          <a:bodyPr vert="horz" lIns="91440" tIns="45720" rIns="91440" bIns="45720" rtlCol="0" anchor="b">
            <a:normAutofit/>
          </a:bodyPr>
          <a:lstStyle/>
          <a:p>
            <a:r>
              <a:rPr lang="nb-NO" sz="2800" dirty="0">
                <a:solidFill>
                  <a:schemeClr val="bg1"/>
                </a:solidFill>
              </a:rPr>
              <a:t>Månedsbrev for desember, Smørblomst</a:t>
            </a:r>
            <a:br>
              <a:rPr lang="nb-NO" sz="2800" dirty="0">
                <a:solidFill>
                  <a:schemeClr val="bg1"/>
                </a:solidFill>
              </a:rPr>
            </a:br>
            <a:endParaRPr lang="en-US" sz="2800" kern="1200" dirty="0">
              <a:solidFill>
                <a:srgbClr val="FFFFFF"/>
              </a:solidFill>
              <a:latin typeface="+mj-lt"/>
              <a:ea typeface="+mj-ea"/>
              <a:cs typeface="+mj-cs"/>
            </a:endParaRPr>
          </a:p>
        </p:txBody>
      </p:sp>
      <p:cxnSp>
        <p:nvCxnSpPr>
          <p:cNvPr id="19"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6" name="TekstSylinder 5">
            <a:extLst>
              <a:ext uri="{FF2B5EF4-FFF2-40B4-BE49-F238E27FC236}">
                <a16:creationId xmlns:a16="http://schemas.microsoft.com/office/drawing/2014/main" id="{3DCF14FD-B911-5084-F3E0-766476B616DF}"/>
              </a:ext>
            </a:extLst>
          </p:cNvPr>
          <p:cNvSpPr txBox="1"/>
          <p:nvPr/>
        </p:nvSpPr>
        <p:spPr>
          <a:xfrm>
            <a:off x="1502230" y="1957769"/>
            <a:ext cx="903188" cy="1033465"/>
          </a:xfrm>
          <a:prstGeom prst="rect">
            <a:avLst/>
          </a:prstGeom>
          <a:noFill/>
        </p:spPr>
        <p:txBody>
          <a:bodyPr wrap="square" rtlCol="0">
            <a:spAutoFit/>
          </a:bodyPr>
          <a:lstStyle/>
          <a:p>
            <a:endParaRPr lang="nb-NO" dirty="0"/>
          </a:p>
        </p:txBody>
      </p:sp>
      <p:sp>
        <p:nvSpPr>
          <p:cNvPr id="4" name="TekstSylinder 3">
            <a:extLst>
              <a:ext uri="{FF2B5EF4-FFF2-40B4-BE49-F238E27FC236}">
                <a16:creationId xmlns:a16="http://schemas.microsoft.com/office/drawing/2014/main" id="{D0962A87-70FB-B8CB-D33C-CB81FFBAB9F4}"/>
              </a:ext>
            </a:extLst>
          </p:cNvPr>
          <p:cNvSpPr txBox="1"/>
          <p:nvPr/>
        </p:nvSpPr>
        <p:spPr>
          <a:xfrm>
            <a:off x="1302861" y="1296855"/>
            <a:ext cx="5859623" cy="1600438"/>
          </a:xfrm>
          <a:prstGeom prst="rect">
            <a:avLst/>
          </a:prstGeom>
          <a:noFill/>
        </p:spPr>
        <p:txBody>
          <a:bodyPr wrap="square" rtlCol="0">
            <a:spAutoFit/>
          </a:bodyPr>
          <a:lstStyle/>
          <a:p>
            <a:r>
              <a:rPr lang="nb-NO" sz="1400" dirty="0">
                <a:solidFill>
                  <a:schemeClr val="bg1"/>
                </a:solidFill>
              </a:rPr>
              <a:t>Måneden som kommer: Januar</a:t>
            </a:r>
          </a:p>
          <a:p>
            <a:r>
              <a:rPr lang="nb-NO" sz="1400" dirty="0">
                <a:solidFill>
                  <a:schemeClr val="bg1"/>
                </a:solidFill>
              </a:rPr>
              <a:t>Da var vi kommet til 2024. Nytt år og nye muligheter. Denne måneden begynner gruppene opp igjen. Skolegruppen skal begynne på vanntilvenning, så de vil gå hver onsdag til Eiganes skole. 3 og 4 års gruppene vil gå som vanlig på mandag og onsdager. Glitrende enhjørningsklubben vil være på tirsdager og fredager. </a:t>
            </a:r>
          </a:p>
          <a:p>
            <a:r>
              <a:rPr lang="nb-NO" sz="1400" dirty="0">
                <a:solidFill>
                  <a:schemeClr val="bg1"/>
                </a:solidFill>
              </a:rPr>
              <a:t>I de neste måneden vil temaet </a:t>
            </a:r>
            <a:r>
              <a:rPr lang="nb-NO" sz="1400">
                <a:solidFill>
                  <a:schemeClr val="bg1"/>
                </a:solidFill>
              </a:rPr>
              <a:t>være Skinnvotten</a:t>
            </a:r>
            <a:endParaRPr lang="nb-NO" sz="1400" dirty="0">
              <a:solidFill>
                <a:schemeClr val="bg1"/>
              </a:solidFill>
            </a:endParaRPr>
          </a:p>
        </p:txBody>
      </p:sp>
      <p:sp>
        <p:nvSpPr>
          <p:cNvPr id="7" name="TekstSylinder 6">
            <a:extLst>
              <a:ext uri="{FF2B5EF4-FFF2-40B4-BE49-F238E27FC236}">
                <a16:creationId xmlns:a16="http://schemas.microsoft.com/office/drawing/2014/main" id="{0C6869A6-D3C2-8412-EFAF-2A445ED63D2D}"/>
              </a:ext>
            </a:extLst>
          </p:cNvPr>
          <p:cNvSpPr txBox="1"/>
          <p:nvPr/>
        </p:nvSpPr>
        <p:spPr>
          <a:xfrm>
            <a:off x="8282881" y="4137277"/>
            <a:ext cx="4161453" cy="923330"/>
          </a:xfrm>
          <a:prstGeom prst="rect">
            <a:avLst/>
          </a:prstGeom>
          <a:noFill/>
        </p:spPr>
        <p:txBody>
          <a:bodyPr wrap="square" rtlCol="0">
            <a:spAutoFit/>
          </a:bodyPr>
          <a:lstStyle/>
          <a:p>
            <a:r>
              <a:rPr lang="nb-NO" sz="5400" dirty="0">
                <a:solidFill>
                  <a:schemeClr val="bg1"/>
                </a:solidFill>
              </a:rPr>
              <a:t>Godt nytt år</a:t>
            </a:r>
          </a:p>
        </p:txBody>
      </p:sp>
      <p:sp>
        <p:nvSpPr>
          <p:cNvPr id="9" name="TekstSylinder 8">
            <a:extLst>
              <a:ext uri="{FF2B5EF4-FFF2-40B4-BE49-F238E27FC236}">
                <a16:creationId xmlns:a16="http://schemas.microsoft.com/office/drawing/2014/main" id="{412FD1E4-8DAE-11D9-53B5-2A1E782B1F2F}"/>
              </a:ext>
            </a:extLst>
          </p:cNvPr>
          <p:cNvSpPr txBox="1"/>
          <p:nvPr/>
        </p:nvSpPr>
        <p:spPr>
          <a:xfrm>
            <a:off x="1470312" y="3767946"/>
            <a:ext cx="6055566" cy="369332"/>
          </a:xfrm>
          <a:prstGeom prst="rect">
            <a:avLst/>
          </a:prstGeom>
          <a:noFill/>
        </p:spPr>
        <p:txBody>
          <a:bodyPr wrap="square" rtlCol="0">
            <a:spAutoFit/>
          </a:bodyPr>
          <a:lstStyle/>
          <a:p>
            <a:r>
              <a:rPr lang="nb-NO" dirty="0">
                <a:solidFill>
                  <a:schemeClr val="bg1"/>
                </a:solidFill>
              </a:rPr>
              <a:t>	</a:t>
            </a:r>
          </a:p>
        </p:txBody>
      </p:sp>
      <p:sp>
        <p:nvSpPr>
          <p:cNvPr id="10" name="TekstSylinder 9">
            <a:extLst>
              <a:ext uri="{FF2B5EF4-FFF2-40B4-BE49-F238E27FC236}">
                <a16:creationId xmlns:a16="http://schemas.microsoft.com/office/drawing/2014/main" id="{96E199CF-F57D-E762-07FE-AF8C22DC3CAF}"/>
              </a:ext>
            </a:extLst>
          </p:cNvPr>
          <p:cNvSpPr txBox="1"/>
          <p:nvPr/>
        </p:nvSpPr>
        <p:spPr>
          <a:xfrm>
            <a:off x="8422025" y="5172722"/>
            <a:ext cx="2873827" cy="1200329"/>
          </a:xfrm>
          <a:prstGeom prst="rect">
            <a:avLst/>
          </a:prstGeom>
          <a:noFill/>
        </p:spPr>
        <p:txBody>
          <a:bodyPr wrap="square" rtlCol="0">
            <a:spAutoFit/>
          </a:bodyPr>
          <a:lstStyle/>
          <a:p>
            <a:r>
              <a:rPr lang="nb-NO" dirty="0">
                <a:solidFill>
                  <a:schemeClr val="bg1"/>
                </a:solidFill>
              </a:rPr>
              <a:t>P.S</a:t>
            </a:r>
          </a:p>
          <a:p>
            <a:r>
              <a:rPr lang="nb-NO" dirty="0">
                <a:solidFill>
                  <a:schemeClr val="bg1"/>
                </a:solidFill>
              </a:rPr>
              <a:t>Fint om dere kan sjekke at barna har varme klær i skapet. </a:t>
            </a:r>
          </a:p>
        </p:txBody>
      </p:sp>
      <p:pic>
        <p:nvPicPr>
          <p:cNvPr id="8" name="Bilde 7" descr="Et bilde som inneholder tekst, snø, hund, pattedyr&#10;&#10;Automatisk generert beskrivelse">
            <a:extLst>
              <a:ext uri="{FF2B5EF4-FFF2-40B4-BE49-F238E27FC236}">
                <a16:creationId xmlns:a16="http://schemas.microsoft.com/office/drawing/2014/main" id="{82A57948-3694-EDF8-7BF9-DBD1F37DC866}"/>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6655" t="1089" r="16497" b="1"/>
          <a:stretch/>
        </p:blipFill>
        <p:spPr>
          <a:xfrm>
            <a:off x="8563948" y="180474"/>
            <a:ext cx="2985791" cy="3821495"/>
          </a:xfrm>
          <a:prstGeom prst="rect">
            <a:avLst/>
          </a:prstGeom>
        </p:spPr>
      </p:pic>
      <p:pic>
        <p:nvPicPr>
          <p:cNvPr id="12" name="Bilde 11" descr="Et bilde som inneholder tekst, kveg, tegnefilm, clip art&#10;&#10;Automatisk generert beskrivelse">
            <a:extLst>
              <a:ext uri="{FF2B5EF4-FFF2-40B4-BE49-F238E27FC236}">
                <a16:creationId xmlns:a16="http://schemas.microsoft.com/office/drawing/2014/main" id="{C50BAF32-7E48-944B-3B00-98AA8E90518A}"/>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t="23674" r="-17" b="15594"/>
          <a:stretch/>
        </p:blipFill>
        <p:spPr>
          <a:xfrm>
            <a:off x="1663801" y="3684605"/>
            <a:ext cx="5137742" cy="3119734"/>
          </a:xfrm>
          <a:prstGeom prst="rect">
            <a:avLst/>
          </a:prstGeom>
        </p:spPr>
      </p:pic>
      <p:sp>
        <p:nvSpPr>
          <p:cNvPr id="13" name="Rektangel 12">
            <a:extLst>
              <a:ext uri="{FF2B5EF4-FFF2-40B4-BE49-F238E27FC236}">
                <a16:creationId xmlns:a16="http://schemas.microsoft.com/office/drawing/2014/main" id="{761E07CF-776C-B76D-B0AA-CF9AEF5F0FEE}"/>
              </a:ext>
            </a:extLst>
          </p:cNvPr>
          <p:cNvSpPr/>
          <p:nvPr/>
        </p:nvSpPr>
        <p:spPr>
          <a:xfrm rot="3475327">
            <a:off x="1323546" y="5118656"/>
            <a:ext cx="1469440" cy="276999"/>
          </a:xfrm>
          <a:prstGeom prst="rect">
            <a:avLst/>
          </a:prstGeom>
          <a:noFill/>
        </p:spPr>
        <p:txBody>
          <a:bodyPr wrap="none" lIns="91440" tIns="45720" rIns="91440" bIns="45720">
            <a:spAutoFit/>
          </a:bodyPr>
          <a:lstStyle/>
          <a:p>
            <a:pPr algn="ctr"/>
            <a:r>
              <a:rPr lang="nb-NO" sz="1200" b="0" cap="none" spc="0" dirty="0">
                <a:ln w="0"/>
                <a:solidFill>
                  <a:schemeClr val="tx1"/>
                </a:solidFill>
                <a:effectLst>
                  <a:outerShdw blurRad="38100" dist="19050" dir="2700000" algn="tl" rotWithShape="0">
                    <a:schemeClr val="dk1">
                      <a:alpha val="40000"/>
                    </a:schemeClr>
                  </a:outerShdw>
                </a:effectLst>
              </a:rPr>
              <a:t>Bamsefar labbediger</a:t>
            </a:r>
          </a:p>
        </p:txBody>
      </p:sp>
      <p:sp>
        <p:nvSpPr>
          <p:cNvPr id="14" name="Rektangel 13">
            <a:extLst>
              <a:ext uri="{FF2B5EF4-FFF2-40B4-BE49-F238E27FC236}">
                <a16:creationId xmlns:a16="http://schemas.microsoft.com/office/drawing/2014/main" id="{4FB7B061-9143-B30B-AF6A-37E04DEAFAEF}"/>
              </a:ext>
            </a:extLst>
          </p:cNvPr>
          <p:cNvSpPr/>
          <p:nvPr/>
        </p:nvSpPr>
        <p:spPr>
          <a:xfrm rot="3391492">
            <a:off x="1981398" y="5280989"/>
            <a:ext cx="1421158" cy="276999"/>
          </a:xfrm>
          <a:prstGeom prst="rect">
            <a:avLst/>
          </a:prstGeom>
          <a:noFill/>
        </p:spPr>
        <p:txBody>
          <a:bodyPr wrap="none" lIns="91440" tIns="45720" rIns="91440" bIns="45720">
            <a:spAutoFit/>
          </a:bodyPr>
          <a:lstStyle/>
          <a:p>
            <a:pPr algn="ctr"/>
            <a:r>
              <a:rPr lang="nb-NO" sz="1200" b="0" cap="none" spc="0" dirty="0">
                <a:ln w="0"/>
                <a:solidFill>
                  <a:schemeClr val="tx1"/>
                </a:solidFill>
                <a:effectLst>
                  <a:outerShdw blurRad="38100" dist="19050" dir="2700000" algn="tl" rotWithShape="0">
                    <a:schemeClr val="dk1">
                      <a:alpha val="40000"/>
                    </a:schemeClr>
                  </a:outerShdw>
                </a:effectLst>
              </a:rPr>
              <a:t>Villsvinet trynebrett</a:t>
            </a:r>
          </a:p>
        </p:txBody>
      </p:sp>
      <p:sp>
        <p:nvSpPr>
          <p:cNvPr id="15" name="Rektangel 14">
            <a:extLst>
              <a:ext uri="{FF2B5EF4-FFF2-40B4-BE49-F238E27FC236}">
                <a16:creationId xmlns:a16="http://schemas.microsoft.com/office/drawing/2014/main" id="{D40508F1-1F27-71F7-A8A6-3350965B69A3}"/>
              </a:ext>
            </a:extLst>
          </p:cNvPr>
          <p:cNvSpPr/>
          <p:nvPr/>
        </p:nvSpPr>
        <p:spPr>
          <a:xfrm rot="3302784">
            <a:off x="2876510" y="5176826"/>
            <a:ext cx="1191673" cy="276999"/>
          </a:xfrm>
          <a:prstGeom prst="rect">
            <a:avLst/>
          </a:prstGeom>
          <a:noFill/>
        </p:spPr>
        <p:txBody>
          <a:bodyPr wrap="none" lIns="91440" tIns="45720" rIns="91440" bIns="45720">
            <a:spAutoFit/>
          </a:bodyPr>
          <a:lstStyle/>
          <a:p>
            <a:pPr algn="ctr"/>
            <a:r>
              <a:rPr lang="nb-NO" sz="1200" b="0" cap="none" spc="0" dirty="0">
                <a:ln w="0"/>
                <a:solidFill>
                  <a:schemeClr val="tx1"/>
                </a:solidFill>
                <a:effectLst>
                  <a:outerShdw blurRad="38100" dist="19050" dir="2700000" algn="tl" rotWithShape="0">
                    <a:schemeClr val="dk1">
                      <a:alpha val="40000"/>
                    </a:schemeClr>
                  </a:outerShdw>
                </a:effectLst>
              </a:rPr>
              <a:t>Ulven aldri mett</a:t>
            </a:r>
          </a:p>
        </p:txBody>
      </p:sp>
      <p:sp>
        <p:nvSpPr>
          <p:cNvPr id="16" name="Rektangel 15">
            <a:extLst>
              <a:ext uri="{FF2B5EF4-FFF2-40B4-BE49-F238E27FC236}">
                <a16:creationId xmlns:a16="http://schemas.microsoft.com/office/drawing/2014/main" id="{BE37D734-1FD8-41EF-AE85-5DF3543128ED}"/>
              </a:ext>
            </a:extLst>
          </p:cNvPr>
          <p:cNvSpPr/>
          <p:nvPr/>
        </p:nvSpPr>
        <p:spPr>
          <a:xfrm rot="2365860">
            <a:off x="3541806" y="5482811"/>
            <a:ext cx="1402948" cy="276999"/>
          </a:xfrm>
          <a:prstGeom prst="rect">
            <a:avLst/>
          </a:prstGeom>
          <a:noFill/>
        </p:spPr>
        <p:txBody>
          <a:bodyPr wrap="none" lIns="91440" tIns="45720" rIns="91440" bIns="45720">
            <a:spAutoFit/>
          </a:bodyPr>
          <a:lstStyle/>
          <a:p>
            <a:pPr algn="ctr"/>
            <a:r>
              <a:rPr lang="nb-NO" sz="1200" b="0" cap="none" spc="0" dirty="0">
                <a:ln w="0"/>
                <a:solidFill>
                  <a:schemeClr val="tx1"/>
                </a:solidFill>
                <a:effectLst>
                  <a:outerShdw blurRad="38100" dist="19050" dir="2700000" algn="tl" rotWithShape="0">
                    <a:schemeClr val="dk1">
                      <a:alpha val="40000"/>
                    </a:schemeClr>
                  </a:outerShdw>
                </a:effectLst>
              </a:rPr>
              <a:t>Revemor Silkesvans</a:t>
            </a:r>
          </a:p>
        </p:txBody>
      </p:sp>
      <p:sp>
        <p:nvSpPr>
          <p:cNvPr id="17" name="Rektangel 16">
            <a:extLst>
              <a:ext uri="{FF2B5EF4-FFF2-40B4-BE49-F238E27FC236}">
                <a16:creationId xmlns:a16="http://schemas.microsoft.com/office/drawing/2014/main" id="{A477AAD6-229F-CA4A-6170-A3C826427209}"/>
              </a:ext>
            </a:extLst>
          </p:cNvPr>
          <p:cNvSpPr/>
          <p:nvPr/>
        </p:nvSpPr>
        <p:spPr>
          <a:xfrm rot="3584518">
            <a:off x="4290810" y="5056203"/>
            <a:ext cx="1642181" cy="276999"/>
          </a:xfrm>
          <a:prstGeom prst="rect">
            <a:avLst/>
          </a:prstGeom>
          <a:noFill/>
        </p:spPr>
        <p:txBody>
          <a:bodyPr wrap="none" lIns="91440" tIns="45720" rIns="91440" bIns="45720">
            <a:spAutoFit/>
          </a:bodyPr>
          <a:lstStyle/>
          <a:p>
            <a:pPr algn="ctr"/>
            <a:r>
              <a:rPr lang="nb-NO" sz="1200" b="0" cap="none" spc="0" dirty="0" err="1">
                <a:ln w="0"/>
                <a:solidFill>
                  <a:schemeClr val="tx1"/>
                </a:solidFill>
                <a:effectLst>
                  <a:outerShdw blurRad="38100" dist="19050" dir="2700000" algn="tl" rotWithShape="0">
                    <a:schemeClr val="dk1">
                      <a:alpha val="40000"/>
                    </a:schemeClr>
                  </a:outerShdw>
                </a:effectLst>
              </a:rPr>
              <a:t>Haremann</a:t>
            </a:r>
            <a:r>
              <a:rPr lang="nb-NO" sz="1200" b="0" cap="none" spc="0" dirty="0">
                <a:ln w="0"/>
                <a:solidFill>
                  <a:schemeClr val="tx1"/>
                </a:solidFill>
                <a:effectLst>
                  <a:outerShdw blurRad="38100" dist="19050" dir="2700000" algn="tl" rotWithShape="0">
                    <a:schemeClr val="dk1">
                      <a:alpha val="40000"/>
                    </a:schemeClr>
                  </a:outerShdw>
                </a:effectLst>
              </a:rPr>
              <a:t> Hoppsadans</a:t>
            </a:r>
          </a:p>
        </p:txBody>
      </p:sp>
      <p:sp>
        <p:nvSpPr>
          <p:cNvPr id="20" name="Rektangel 19">
            <a:extLst>
              <a:ext uri="{FF2B5EF4-FFF2-40B4-BE49-F238E27FC236}">
                <a16:creationId xmlns:a16="http://schemas.microsoft.com/office/drawing/2014/main" id="{4787B4CD-B387-8995-3FA4-406B02488D40}"/>
              </a:ext>
            </a:extLst>
          </p:cNvPr>
          <p:cNvSpPr/>
          <p:nvPr/>
        </p:nvSpPr>
        <p:spPr>
          <a:xfrm rot="3709309">
            <a:off x="5021917" y="5482810"/>
            <a:ext cx="1389675" cy="276999"/>
          </a:xfrm>
          <a:prstGeom prst="rect">
            <a:avLst/>
          </a:prstGeom>
          <a:noFill/>
        </p:spPr>
        <p:txBody>
          <a:bodyPr wrap="none" lIns="91440" tIns="45720" rIns="91440" bIns="45720">
            <a:spAutoFit/>
          </a:bodyPr>
          <a:lstStyle/>
          <a:p>
            <a:pPr algn="ctr"/>
            <a:r>
              <a:rPr lang="nb-NO" sz="1200" b="0" cap="none" spc="0" dirty="0">
                <a:ln w="0"/>
                <a:solidFill>
                  <a:schemeClr val="tx1"/>
                </a:solidFill>
                <a:effectLst>
                  <a:outerShdw blurRad="38100" dist="19050" dir="2700000" algn="tl" rotWithShape="0">
                    <a:schemeClr val="dk1">
                      <a:alpha val="40000"/>
                    </a:schemeClr>
                  </a:outerShdw>
                </a:effectLst>
              </a:rPr>
              <a:t>Friskefrosk </a:t>
            </a:r>
            <a:r>
              <a:rPr lang="nb-NO" sz="1200" b="0" cap="none" spc="0" dirty="0" err="1">
                <a:ln w="0"/>
                <a:solidFill>
                  <a:schemeClr val="tx1"/>
                </a:solidFill>
                <a:effectLst>
                  <a:outerShdw blurRad="38100" dist="19050" dir="2700000" algn="tl" rotWithShape="0">
                    <a:schemeClr val="dk1">
                      <a:alpha val="40000"/>
                    </a:schemeClr>
                  </a:outerShdw>
                </a:effectLst>
              </a:rPr>
              <a:t>langelår</a:t>
            </a:r>
            <a:endParaRPr lang="nb-NO" sz="1200" b="0" cap="none" spc="0" dirty="0">
              <a:ln w="0"/>
              <a:solidFill>
                <a:schemeClr val="tx1"/>
              </a:solidFill>
              <a:effectLst>
                <a:outerShdw blurRad="38100" dist="19050" dir="2700000" algn="tl" rotWithShape="0">
                  <a:schemeClr val="dk1">
                    <a:alpha val="40000"/>
                  </a:schemeClr>
                </a:outerShdw>
              </a:effectLst>
            </a:endParaRPr>
          </a:p>
        </p:txBody>
      </p:sp>
      <p:sp>
        <p:nvSpPr>
          <p:cNvPr id="21" name="Rektangel 20">
            <a:extLst>
              <a:ext uri="{FF2B5EF4-FFF2-40B4-BE49-F238E27FC236}">
                <a16:creationId xmlns:a16="http://schemas.microsoft.com/office/drawing/2014/main" id="{0CBE3FD0-31C9-7933-3817-9A66DB49F12F}"/>
              </a:ext>
            </a:extLst>
          </p:cNvPr>
          <p:cNvSpPr/>
          <p:nvPr/>
        </p:nvSpPr>
        <p:spPr>
          <a:xfrm rot="3729114">
            <a:off x="5759219" y="5554701"/>
            <a:ext cx="1202445" cy="276999"/>
          </a:xfrm>
          <a:prstGeom prst="rect">
            <a:avLst/>
          </a:prstGeom>
          <a:noFill/>
        </p:spPr>
        <p:txBody>
          <a:bodyPr wrap="none" lIns="91440" tIns="45720" rIns="91440" bIns="45720">
            <a:spAutoFit/>
          </a:bodyPr>
          <a:lstStyle/>
          <a:p>
            <a:pPr algn="ctr"/>
            <a:r>
              <a:rPr lang="nb-NO" sz="1200" b="0" cap="none" spc="0" dirty="0">
                <a:ln w="0"/>
                <a:solidFill>
                  <a:schemeClr val="tx1"/>
                </a:solidFill>
                <a:effectLst>
                  <a:outerShdw blurRad="38100" dist="19050" dir="2700000" algn="tl" rotWithShape="0">
                    <a:schemeClr val="dk1">
                      <a:alpha val="40000"/>
                    </a:schemeClr>
                  </a:outerShdw>
                </a:effectLst>
              </a:rPr>
              <a:t>Pilemus Silkehår</a:t>
            </a:r>
          </a:p>
        </p:txBody>
      </p:sp>
    </p:spTree>
    <p:extLst>
      <p:ext uri="{BB962C8B-B14F-4D97-AF65-F5344CB8AC3E}">
        <p14:creationId xmlns:p14="http://schemas.microsoft.com/office/powerpoint/2010/main" val="168602467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5758</TotalTime>
  <Words>296</Words>
  <Application>Microsoft Office PowerPoint</Application>
  <PresentationFormat>Widescreen</PresentationFormat>
  <Paragraphs>23</Paragraphs>
  <Slides>2</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vt:i4>
      </vt:variant>
    </vt:vector>
  </HeadingPairs>
  <TitlesOfParts>
    <vt:vector size="6" baseType="lpstr">
      <vt:lpstr>Arial</vt:lpstr>
      <vt:lpstr>Calibri</vt:lpstr>
      <vt:lpstr>Calibri Light</vt:lpstr>
      <vt:lpstr>Office-tema</vt:lpstr>
      <vt:lpstr>Overordnet tema for perioden: November – Januar      SPRÅK OG SPRÅKGLEDE</vt:lpstr>
      <vt:lpstr>Månedsbrev for desember, Smørblomst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Overordnet tema for perioden: November - Januar</dc:title>
  <dc:creator>Marianne Refsland Maribu</dc:creator>
  <cp:lastModifiedBy>Marianne Refsland Maribu</cp:lastModifiedBy>
  <cp:revision>2</cp:revision>
  <dcterms:created xsi:type="dcterms:W3CDTF">2023-11-29T18:56:16Z</dcterms:created>
  <dcterms:modified xsi:type="dcterms:W3CDTF">2024-01-04T14:00:35Z</dcterms:modified>
</cp:coreProperties>
</file>